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12192000" cy="6858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480" y="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52832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6905625" y="0"/>
            <a:ext cx="52832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E9BC2C-6390-470C-BE2C-6C3E092B60DD}" type="datetimeFigureOut">
              <a:rPr lang="el-GR" smtClean="0"/>
              <a:t>11/12/2020</a:t>
            </a:fld>
            <a:endParaRPr lang="el-G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0" y="514350"/>
            <a:ext cx="4572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219200" y="3257550"/>
            <a:ext cx="97536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52832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6905625" y="6513513"/>
            <a:ext cx="52832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9287BB-4D9B-4E92-A8F4-8042693B9FC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336082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399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12/11/2020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243355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3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12/11/2020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243355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79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12/11/2020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243355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5903645"/>
            <a:ext cx="985519" cy="954405"/>
          </a:xfrm>
          <a:custGeom>
            <a:avLst/>
            <a:gdLst/>
            <a:ahLst/>
            <a:cxnLst/>
            <a:rect l="l" t="t" r="r" b="b"/>
            <a:pathLst>
              <a:path w="985519" h="954404">
                <a:moveTo>
                  <a:pt x="0" y="0"/>
                </a:moveTo>
                <a:lnTo>
                  <a:pt x="0" y="954354"/>
                </a:lnTo>
                <a:lnTo>
                  <a:pt x="985418" y="954354"/>
                </a:lnTo>
                <a:lnTo>
                  <a:pt x="0" y="0"/>
                </a:lnTo>
              </a:path>
            </a:pathLst>
          </a:custGeom>
          <a:solidFill>
            <a:srgbClr val="3461A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108110" y="6374102"/>
            <a:ext cx="375716" cy="36821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0" y="0"/>
            <a:ext cx="11068050" cy="6858000"/>
          </a:xfrm>
          <a:custGeom>
            <a:avLst/>
            <a:gdLst/>
            <a:ahLst/>
            <a:cxnLst/>
            <a:rect l="l" t="t" r="r" b="b"/>
            <a:pathLst>
              <a:path w="11068050" h="6858000">
                <a:moveTo>
                  <a:pt x="0" y="0"/>
                </a:moveTo>
                <a:lnTo>
                  <a:pt x="0" y="6857999"/>
                </a:lnTo>
                <a:lnTo>
                  <a:pt x="11068050" y="6857999"/>
                </a:lnTo>
                <a:lnTo>
                  <a:pt x="0" y="0"/>
                </a:lnTo>
                <a:close/>
              </a:path>
            </a:pathLst>
          </a:custGeom>
          <a:solidFill>
            <a:srgbClr val="3461A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1158747" y="4256824"/>
            <a:ext cx="1832102" cy="179552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12/11/2020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243355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12/11/2020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243355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5903645"/>
            <a:ext cx="985519" cy="954405"/>
          </a:xfrm>
          <a:custGeom>
            <a:avLst/>
            <a:gdLst/>
            <a:ahLst/>
            <a:cxnLst/>
            <a:rect l="l" t="t" r="r" b="b"/>
            <a:pathLst>
              <a:path w="985519" h="954404">
                <a:moveTo>
                  <a:pt x="0" y="0"/>
                </a:moveTo>
                <a:lnTo>
                  <a:pt x="0" y="954354"/>
                </a:lnTo>
                <a:lnTo>
                  <a:pt x="985418" y="954354"/>
                </a:lnTo>
                <a:lnTo>
                  <a:pt x="0" y="0"/>
                </a:lnTo>
              </a:path>
            </a:pathLst>
          </a:custGeom>
          <a:solidFill>
            <a:srgbClr val="3461A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108110" y="6374102"/>
            <a:ext cx="375716" cy="368211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97509" y="845566"/>
            <a:ext cx="10996980" cy="330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59408" y="2528355"/>
            <a:ext cx="10473182" cy="13893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3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39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12/11/2020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1151616" y="6460347"/>
            <a:ext cx="135890" cy="17843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243355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807834" y="932663"/>
            <a:ext cx="4679950" cy="14084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200" b="1" i="1" spc="-70" dirty="0">
                <a:latin typeface="Arial"/>
                <a:cs typeface="Arial"/>
              </a:rPr>
              <a:t>Σ</a:t>
            </a:r>
            <a:r>
              <a:rPr sz="3200" b="1" i="1" dirty="0">
                <a:latin typeface="Arial"/>
                <a:cs typeface="Arial"/>
              </a:rPr>
              <a:t>ταδιακή</a:t>
            </a:r>
            <a:r>
              <a:rPr sz="3200" b="1" i="1" spc="-35" dirty="0">
                <a:latin typeface="Arial"/>
                <a:cs typeface="Arial"/>
              </a:rPr>
              <a:t> </a:t>
            </a:r>
            <a:r>
              <a:rPr sz="3200" b="1" i="1" dirty="0">
                <a:latin typeface="Arial"/>
                <a:cs typeface="Arial"/>
              </a:rPr>
              <a:t>Επανε</a:t>
            </a:r>
            <a:r>
              <a:rPr sz="3200" b="1" i="1" spc="-10" dirty="0">
                <a:latin typeface="Arial"/>
                <a:cs typeface="Arial"/>
              </a:rPr>
              <a:t>κ</a:t>
            </a:r>
            <a:r>
              <a:rPr sz="3200" b="1" i="1" dirty="0">
                <a:latin typeface="Arial"/>
                <a:cs typeface="Arial"/>
              </a:rPr>
              <a:t>κί</a:t>
            </a:r>
            <a:r>
              <a:rPr sz="3200" b="1" i="1" spc="-15" dirty="0">
                <a:latin typeface="Arial"/>
                <a:cs typeface="Arial"/>
              </a:rPr>
              <a:t>ν</a:t>
            </a:r>
            <a:r>
              <a:rPr sz="3200" b="1" i="1" dirty="0">
                <a:latin typeface="Arial"/>
                <a:cs typeface="Arial"/>
              </a:rPr>
              <a:t>ηση</a:t>
            </a:r>
            <a:endParaRPr sz="3200">
              <a:latin typeface="Arial"/>
              <a:cs typeface="Arial"/>
            </a:endParaRPr>
          </a:p>
          <a:p>
            <a:pPr marL="1456055" marR="6350" indent="703580">
              <a:lnSpc>
                <a:spcPct val="100000"/>
              </a:lnSpc>
            </a:pPr>
            <a:r>
              <a:rPr sz="3200" b="1" i="1" dirty="0">
                <a:latin typeface="Arial"/>
                <a:cs typeface="Arial"/>
              </a:rPr>
              <a:t>Οι</a:t>
            </a:r>
            <a:r>
              <a:rPr sz="3200" b="1" i="1" spc="-125" dirty="0">
                <a:latin typeface="Arial"/>
                <a:cs typeface="Arial"/>
              </a:rPr>
              <a:t>κ</a:t>
            </a:r>
            <a:r>
              <a:rPr sz="3200" b="1" i="1" dirty="0">
                <a:latin typeface="Arial"/>
                <a:cs typeface="Arial"/>
              </a:rPr>
              <a:t>ονομ</a:t>
            </a:r>
            <a:r>
              <a:rPr sz="3200" b="1" i="1" spc="-15" dirty="0">
                <a:latin typeface="Arial"/>
                <a:cs typeface="Arial"/>
              </a:rPr>
              <a:t>ι</a:t>
            </a:r>
            <a:r>
              <a:rPr sz="3200" b="1" i="1" spc="-125" dirty="0">
                <a:latin typeface="Arial"/>
                <a:cs typeface="Arial"/>
              </a:rPr>
              <a:t>κ</a:t>
            </a:r>
            <a:r>
              <a:rPr sz="3200" b="1" i="1" dirty="0">
                <a:latin typeface="Arial"/>
                <a:cs typeface="Arial"/>
              </a:rPr>
              <a:t>ών Δραστηρι</a:t>
            </a:r>
            <a:r>
              <a:rPr sz="3200" b="1" i="1" spc="-60" dirty="0">
                <a:latin typeface="Arial"/>
                <a:cs typeface="Arial"/>
              </a:rPr>
              <a:t>ο</a:t>
            </a:r>
            <a:r>
              <a:rPr sz="3200" b="1" i="1" dirty="0">
                <a:latin typeface="Arial"/>
                <a:cs typeface="Arial"/>
              </a:rPr>
              <a:t>τή</a:t>
            </a:r>
            <a:r>
              <a:rPr sz="3200" b="1" i="1" spc="35" dirty="0">
                <a:latin typeface="Arial"/>
                <a:cs typeface="Arial"/>
              </a:rPr>
              <a:t>τ</a:t>
            </a:r>
            <a:r>
              <a:rPr sz="3200" b="1" i="1" dirty="0">
                <a:latin typeface="Arial"/>
                <a:cs typeface="Arial"/>
              </a:rPr>
              <a:t>ων</a:t>
            </a:r>
            <a:endParaRPr sz="32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646411" y="5200077"/>
            <a:ext cx="1840864" cy="254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b="1" dirty="0">
                <a:latin typeface="Arial"/>
                <a:cs typeface="Arial"/>
              </a:rPr>
              <a:t>Δεκ</a:t>
            </a:r>
            <a:r>
              <a:rPr sz="1800" b="1" spc="20" dirty="0">
                <a:latin typeface="Arial"/>
                <a:cs typeface="Arial"/>
              </a:rPr>
              <a:t>έ</a:t>
            </a:r>
            <a:r>
              <a:rPr sz="1800" b="1" dirty="0">
                <a:latin typeface="Arial"/>
                <a:cs typeface="Arial"/>
              </a:rPr>
              <a:t>μβ</a:t>
            </a:r>
            <a:r>
              <a:rPr sz="1800" b="1" spc="-15" dirty="0">
                <a:latin typeface="Arial"/>
                <a:cs typeface="Arial"/>
              </a:rPr>
              <a:t>ρ</a:t>
            </a:r>
            <a:r>
              <a:rPr sz="1800" b="1" dirty="0">
                <a:latin typeface="Arial"/>
                <a:cs typeface="Arial"/>
              </a:rPr>
              <a:t>ιος</a:t>
            </a:r>
            <a:r>
              <a:rPr sz="1800" b="1" spc="-50" dirty="0">
                <a:latin typeface="Arial"/>
                <a:cs typeface="Arial"/>
              </a:rPr>
              <a:t> </a:t>
            </a:r>
            <a:r>
              <a:rPr sz="1800" b="1" spc="-10" dirty="0">
                <a:latin typeface="Arial"/>
                <a:cs typeface="Arial"/>
              </a:rPr>
              <a:t>202</a:t>
            </a:r>
            <a:r>
              <a:rPr sz="1800" b="1" dirty="0">
                <a:latin typeface="Arial"/>
                <a:cs typeface="Arial"/>
              </a:rPr>
              <a:t>0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078971" y="6460347"/>
            <a:ext cx="196215" cy="1784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dirty="0">
                <a:solidFill>
                  <a:srgbClr val="243355"/>
                </a:solidFill>
                <a:latin typeface="Arial"/>
                <a:cs typeface="Arial"/>
              </a:rPr>
              <a:t>10</a:t>
            </a:r>
            <a:endParaRPr sz="12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426135" y="547369"/>
            <a:ext cx="10987405" cy="875030"/>
          </a:xfrm>
          <a:custGeom>
            <a:avLst/>
            <a:gdLst/>
            <a:ahLst/>
            <a:cxnLst/>
            <a:rect l="l" t="t" r="r" b="b"/>
            <a:pathLst>
              <a:path w="10987405" h="875030">
                <a:moveTo>
                  <a:pt x="10841050" y="0"/>
                </a:moveTo>
                <a:lnTo>
                  <a:pt x="0" y="0"/>
                </a:lnTo>
                <a:lnTo>
                  <a:pt x="0" y="728726"/>
                </a:lnTo>
                <a:lnTo>
                  <a:pt x="145757" y="874521"/>
                </a:lnTo>
                <a:lnTo>
                  <a:pt x="10986846" y="874521"/>
                </a:lnTo>
                <a:lnTo>
                  <a:pt x="10986846" y="145795"/>
                </a:lnTo>
                <a:lnTo>
                  <a:pt x="10841050" y="0"/>
                </a:lnTo>
                <a:close/>
              </a:path>
            </a:pathLst>
          </a:custGeom>
          <a:solidFill>
            <a:srgbClr val="3461A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Κυρώ</a:t>
            </a:r>
            <a:r>
              <a:rPr spc="-10" dirty="0"/>
              <a:t>σ</a:t>
            </a:r>
            <a:r>
              <a:rPr dirty="0"/>
              <a:t>εις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3383279" y="1959190"/>
            <a:ext cx="6844030" cy="720090"/>
          </a:xfrm>
          <a:prstGeom prst="rect">
            <a:avLst/>
          </a:prstGeom>
          <a:solidFill>
            <a:srgbClr val="BCDADF"/>
          </a:solidFill>
        </p:spPr>
        <p:txBody>
          <a:bodyPr vert="horz" wrap="square" lIns="0" tIns="0" rIns="0" bIns="0" rtlCol="0">
            <a:spAutoFit/>
          </a:bodyPr>
          <a:lstStyle/>
          <a:p>
            <a:pPr marL="328930" indent="-220979">
              <a:lnSpc>
                <a:spcPct val="100000"/>
              </a:lnSpc>
              <a:buFont typeface="Wingdings"/>
              <a:buChar char=""/>
              <a:tabLst>
                <a:tab pos="329565" algn="l"/>
              </a:tabLst>
            </a:pPr>
            <a:r>
              <a:rPr sz="1500" b="1" dirty="0">
                <a:latin typeface="Calibri"/>
                <a:cs typeface="Calibri"/>
              </a:rPr>
              <a:t>Παρουσία</a:t>
            </a:r>
            <a:r>
              <a:rPr sz="1500" b="1" spc="5" dirty="0">
                <a:latin typeface="Calibri"/>
                <a:cs typeface="Calibri"/>
              </a:rPr>
              <a:t> </a:t>
            </a:r>
            <a:r>
              <a:rPr sz="1500" b="1" dirty="0">
                <a:latin typeface="Calibri"/>
                <a:cs typeface="Calibri"/>
              </a:rPr>
              <a:t>κοινού</a:t>
            </a:r>
            <a:r>
              <a:rPr sz="1500" b="1" spc="10" dirty="0">
                <a:latin typeface="Calibri"/>
                <a:cs typeface="Calibri"/>
              </a:rPr>
              <a:t> </a:t>
            </a:r>
            <a:r>
              <a:rPr sz="1500" b="1" dirty="0">
                <a:latin typeface="Calibri"/>
                <a:cs typeface="Calibri"/>
              </a:rPr>
              <a:t>εντ</a:t>
            </a:r>
            <a:r>
              <a:rPr sz="1500" b="1" spc="-10" dirty="0">
                <a:latin typeface="Calibri"/>
                <a:cs typeface="Calibri"/>
              </a:rPr>
              <a:t>ό</a:t>
            </a:r>
            <a:r>
              <a:rPr sz="1500" b="1" dirty="0">
                <a:latin typeface="Calibri"/>
                <a:cs typeface="Calibri"/>
              </a:rPr>
              <a:t>ς</a:t>
            </a:r>
            <a:r>
              <a:rPr sz="1500" b="1" spc="20" dirty="0">
                <a:latin typeface="Calibri"/>
                <a:cs typeface="Calibri"/>
              </a:rPr>
              <a:t> </a:t>
            </a:r>
            <a:r>
              <a:rPr sz="1500" b="1" dirty="0">
                <a:latin typeface="Calibri"/>
                <a:cs typeface="Calibri"/>
              </a:rPr>
              <a:t>των καταστη</a:t>
            </a:r>
            <a:r>
              <a:rPr sz="1500" b="1" spc="-5" dirty="0">
                <a:latin typeface="Calibri"/>
                <a:cs typeface="Calibri"/>
              </a:rPr>
              <a:t>μ</a:t>
            </a:r>
            <a:r>
              <a:rPr sz="1500" b="1" dirty="0">
                <a:latin typeface="Calibri"/>
                <a:cs typeface="Calibri"/>
              </a:rPr>
              <a:t>άτων:</a:t>
            </a:r>
            <a:endParaRPr sz="1500">
              <a:latin typeface="Calibri"/>
              <a:cs typeface="Calibri"/>
            </a:endParaRPr>
          </a:p>
          <a:p>
            <a:pPr marL="286385" indent="-178435">
              <a:lnSpc>
                <a:spcPct val="100000"/>
              </a:lnSpc>
              <a:buFont typeface="Wingdings"/>
              <a:buChar char=""/>
              <a:tabLst>
                <a:tab pos="287020" algn="l"/>
              </a:tabLst>
            </a:pPr>
            <a:r>
              <a:rPr sz="1500" dirty="0">
                <a:latin typeface="Calibri"/>
                <a:cs typeface="Calibri"/>
              </a:rPr>
              <a:t>Πρό</a:t>
            </a:r>
            <a:r>
              <a:rPr sz="1500" spc="-5" dirty="0">
                <a:latin typeface="Calibri"/>
                <a:cs typeface="Calibri"/>
              </a:rPr>
              <a:t>σ</a:t>
            </a:r>
            <a:r>
              <a:rPr sz="1500" dirty="0">
                <a:latin typeface="Calibri"/>
                <a:cs typeface="Calibri"/>
              </a:rPr>
              <a:t>τ</a:t>
            </a:r>
            <a:r>
              <a:rPr sz="1500" spc="-10" dirty="0">
                <a:latin typeface="Calibri"/>
                <a:cs typeface="Calibri"/>
              </a:rPr>
              <a:t>ι</a:t>
            </a:r>
            <a:r>
              <a:rPr sz="1500" dirty="0">
                <a:latin typeface="Calibri"/>
                <a:cs typeface="Calibri"/>
              </a:rPr>
              <a:t>μο ύ</a:t>
            </a:r>
            <a:r>
              <a:rPr sz="1500" spc="-10" dirty="0">
                <a:latin typeface="Calibri"/>
                <a:cs typeface="Calibri"/>
              </a:rPr>
              <a:t>ψ</a:t>
            </a:r>
            <a:r>
              <a:rPr sz="1500" dirty="0">
                <a:latin typeface="Calibri"/>
                <a:cs typeface="Calibri"/>
              </a:rPr>
              <a:t>ους</a:t>
            </a:r>
            <a:r>
              <a:rPr sz="1500" spc="-20" dirty="0">
                <a:latin typeface="Calibri"/>
                <a:cs typeface="Calibri"/>
              </a:rPr>
              <a:t> </a:t>
            </a:r>
            <a:r>
              <a:rPr sz="1500" dirty="0">
                <a:latin typeface="Calibri"/>
                <a:cs typeface="Calibri"/>
              </a:rPr>
              <a:t>από </a:t>
            </a:r>
            <a:r>
              <a:rPr sz="1500" spc="-10" dirty="0">
                <a:latin typeface="Calibri"/>
                <a:cs typeface="Calibri"/>
              </a:rPr>
              <a:t>2</a:t>
            </a:r>
            <a:r>
              <a:rPr sz="1500" dirty="0">
                <a:latin typeface="Calibri"/>
                <a:cs typeface="Calibri"/>
              </a:rPr>
              <a:t>.</a:t>
            </a:r>
            <a:r>
              <a:rPr sz="1500" spc="-5" dirty="0">
                <a:latin typeface="Calibri"/>
                <a:cs typeface="Calibri"/>
              </a:rPr>
              <a:t>00</a:t>
            </a:r>
            <a:r>
              <a:rPr sz="1500" dirty="0">
                <a:latin typeface="Calibri"/>
                <a:cs typeface="Calibri"/>
              </a:rPr>
              <a:t>0 έως </a:t>
            </a:r>
            <a:r>
              <a:rPr sz="1500" spc="-5" dirty="0">
                <a:latin typeface="Calibri"/>
                <a:cs typeface="Calibri"/>
              </a:rPr>
              <a:t>50</a:t>
            </a:r>
            <a:r>
              <a:rPr sz="1500" dirty="0">
                <a:latin typeface="Calibri"/>
                <a:cs typeface="Calibri"/>
              </a:rPr>
              <a:t>.</a:t>
            </a:r>
            <a:r>
              <a:rPr sz="1500" spc="-5" dirty="0">
                <a:latin typeface="Calibri"/>
                <a:cs typeface="Calibri"/>
              </a:rPr>
              <a:t>00</a:t>
            </a:r>
            <a:r>
              <a:rPr sz="1500" dirty="0">
                <a:latin typeface="Calibri"/>
                <a:cs typeface="Calibri"/>
              </a:rPr>
              <a:t>0</a:t>
            </a:r>
            <a:r>
              <a:rPr sz="1500" spc="15" dirty="0">
                <a:latin typeface="Calibri"/>
                <a:cs typeface="Calibri"/>
              </a:rPr>
              <a:t> </a:t>
            </a:r>
            <a:r>
              <a:rPr sz="1500" dirty="0">
                <a:latin typeface="Calibri"/>
                <a:cs typeface="Calibri"/>
              </a:rPr>
              <a:t>ευ</a:t>
            </a:r>
            <a:r>
              <a:rPr sz="1500" spc="5" dirty="0">
                <a:latin typeface="Calibri"/>
                <a:cs typeface="Calibri"/>
              </a:rPr>
              <a:t>ρ</a:t>
            </a:r>
            <a:r>
              <a:rPr sz="1500" dirty="0">
                <a:latin typeface="Calibri"/>
                <a:cs typeface="Calibri"/>
              </a:rPr>
              <a:t>ώ</a:t>
            </a:r>
            <a:endParaRPr sz="1500">
              <a:latin typeface="Calibri"/>
              <a:cs typeface="Calibri"/>
            </a:endParaRPr>
          </a:p>
          <a:p>
            <a:pPr marL="286385" indent="-178435">
              <a:lnSpc>
                <a:spcPct val="100000"/>
              </a:lnSpc>
              <a:buFont typeface="Wingdings"/>
              <a:buChar char=""/>
              <a:tabLst>
                <a:tab pos="287020" algn="l"/>
              </a:tabLst>
            </a:pPr>
            <a:r>
              <a:rPr sz="1500" spc="-10" dirty="0">
                <a:latin typeface="Calibri"/>
                <a:cs typeface="Calibri"/>
              </a:rPr>
              <a:t>Α</a:t>
            </a:r>
            <a:r>
              <a:rPr sz="1500" dirty="0">
                <a:latin typeface="Calibri"/>
                <a:cs typeface="Calibri"/>
              </a:rPr>
              <a:t>να</a:t>
            </a:r>
            <a:r>
              <a:rPr sz="1500" spc="-10" dirty="0">
                <a:latin typeface="Calibri"/>
                <a:cs typeface="Calibri"/>
              </a:rPr>
              <a:t>στ</a:t>
            </a:r>
            <a:r>
              <a:rPr sz="1500" dirty="0">
                <a:latin typeface="Calibri"/>
                <a:cs typeface="Calibri"/>
              </a:rPr>
              <a:t>ολή</a:t>
            </a:r>
            <a:r>
              <a:rPr sz="1500" spc="-10" dirty="0">
                <a:latin typeface="Calibri"/>
                <a:cs typeface="Calibri"/>
              </a:rPr>
              <a:t> </a:t>
            </a:r>
            <a:r>
              <a:rPr sz="1500" dirty="0">
                <a:latin typeface="Calibri"/>
                <a:cs typeface="Calibri"/>
              </a:rPr>
              <a:t>λει</a:t>
            </a:r>
            <a:r>
              <a:rPr sz="1500" spc="-15" dirty="0">
                <a:latin typeface="Calibri"/>
                <a:cs typeface="Calibri"/>
              </a:rPr>
              <a:t>τ</a:t>
            </a:r>
            <a:r>
              <a:rPr sz="1500" dirty="0">
                <a:latin typeface="Calibri"/>
                <a:cs typeface="Calibri"/>
              </a:rPr>
              <a:t>ουργία</a:t>
            </a:r>
            <a:r>
              <a:rPr sz="1500" spc="5" dirty="0">
                <a:latin typeface="Calibri"/>
                <a:cs typeface="Calibri"/>
              </a:rPr>
              <a:t> </a:t>
            </a:r>
            <a:r>
              <a:rPr sz="1500" dirty="0">
                <a:latin typeface="Calibri"/>
                <a:cs typeface="Calibri"/>
              </a:rPr>
              <a:t>από</a:t>
            </a:r>
            <a:r>
              <a:rPr sz="1500" spc="-20" dirty="0">
                <a:latin typeface="Calibri"/>
                <a:cs typeface="Calibri"/>
              </a:rPr>
              <a:t> </a:t>
            </a:r>
            <a:r>
              <a:rPr sz="1500" spc="-10" dirty="0">
                <a:latin typeface="Calibri"/>
                <a:cs typeface="Calibri"/>
              </a:rPr>
              <a:t>1</a:t>
            </a:r>
            <a:r>
              <a:rPr sz="1500" dirty="0">
                <a:latin typeface="Calibri"/>
                <a:cs typeface="Calibri"/>
              </a:rPr>
              <a:t>5 έως </a:t>
            </a:r>
            <a:r>
              <a:rPr sz="1500" spc="-10" dirty="0">
                <a:latin typeface="Calibri"/>
                <a:cs typeface="Calibri"/>
              </a:rPr>
              <a:t>9</a:t>
            </a:r>
            <a:r>
              <a:rPr sz="1500" dirty="0">
                <a:latin typeface="Calibri"/>
                <a:cs typeface="Calibri"/>
              </a:rPr>
              <a:t>0 ημερολογιακές</a:t>
            </a:r>
            <a:r>
              <a:rPr sz="1500" spc="-10" dirty="0">
                <a:latin typeface="Calibri"/>
                <a:cs typeface="Calibri"/>
              </a:rPr>
              <a:t> η</a:t>
            </a:r>
            <a:r>
              <a:rPr sz="1500" dirty="0">
                <a:latin typeface="Calibri"/>
                <a:cs typeface="Calibri"/>
              </a:rPr>
              <a:t>μέρες.</a:t>
            </a:r>
            <a:endParaRPr sz="1500">
              <a:latin typeface="Calibri"/>
              <a:cs typeface="Calibri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966647" y="1959229"/>
            <a:ext cx="2286000" cy="720090"/>
          </a:xfrm>
          <a:custGeom>
            <a:avLst/>
            <a:gdLst/>
            <a:ahLst/>
            <a:cxnLst/>
            <a:rect l="l" t="t" r="r" b="b"/>
            <a:pathLst>
              <a:path w="2286000" h="720089">
                <a:moveTo>
                  <a:pt x="2166061" y="0"/>
                </a:moveTo>
                <a:lnTo>
                  <a:pt x="0" y="0"/>
                </a:lnTo>
                <a:lnTo>
                  <a:pt x="0" y="599948"/>
                </a:lnTo>
                <a:lnTo>
                  <a:pt x="120002" y="719963"/>
                </a:lnTo>
                <a:lnTo>
                  <a:pt x="2285949" y="719963"/>
                </a:lnTo>
                <a:lnTo>
                  <a:pt x="2285949" y="120015"/>
                </a:lnTo>
                <a:lnTo>
                  <a:pt x="2166061" y="0"/>
                </a:lnTo>
                <a:close/>
              </a:path>
            </a:pathLst>
          </a:custGeom>
          <a:solidFill>
            <a:srgbClr val="417A8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207414" y="2180361"/>
            <a:ext cx="1643380" cy="330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b="1" dirty="0">
                <a:solidFill>
                  <a:srgbClr val="FFFFFF"/>
                </a:solidFill>
                <a:latin typeface="Calibri"/>
                <a:cs typeface="Calibri"/>
              </a:rPr>
              <a:t>Επ</a:t>
            </a:r>
            <a:r>
              <a:rPr sz="2400" b="1" spc="-10" dirty="0">
                <a:solidFill>
                  <a:srgbClr val="FFFFFF"/>
                </a:solidFill>
                <a:latin typeface="Calibri"/>
                <a:cs typeface="Calibri"/>
              </a:rPr>
              <a:t>ι</a:t>
            </a:r>
            <a:r>
              <a:rPr sz="2400" b="1" spc="-30" dirty="0">
                <a:solidFill>
                  <a:srgbClr val="FFFFFF"/>
                </a:solidFill>
                <a:latin typeface="Calibri"/>
                <a:cs typeface="Calibri"/>
              </a:rPr>
              <a:t>χ</a:t>
            </a:r>
            <a:r>
              <a:rPr sz="2400" b="1" dirty="0">
                <a:solidFill>
                  <a:srgbClr val="FFFFFF"/>
                </a:solidFill>
                <a:latin typeface="Calibri"/>
                <a:cs typeface="Calibri"/>
              </a:rPr>
              <a:t>ειρήσεις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992771" y="2788157"/>
            <a:ext cx="2286000" cy="869950"/>
          </a:xfrm>
          <a:custGeom>
            <a:avLst/>
            <a:gdLst/>
            <a:ahLst/>
            <a:cxnLst/>
            <a:rect l="l" t="t" r="r" b="b"/>
            <a:pathLst>
              <a:path w="2286000" h="869950">
                <a:moveTo>
                  <a:pt x="2141080" y="0"/>
                </a:moveTo>
                <a:lnTo>
                  <a:pt x="0" y="0"/>
                </a:lnTo>
                <a:lnTo>
                  <a:pt x="0" y="724534"/>
                </a:lnTo>
                <a:lnTo>
                  <a:pt x="144919" y="869441"/>
                </a:lnTo>
                <a:lnTo>
                  <a:pt x="2285987" y="869441"/>
                </a:lnTo>
                <a:lnTo>
                  <a:pt x="2285987" y="144906"/>
                </a:lnTo>
                <a:lnTo>
                  <a:pt x="2141080" y="0"/>
                </a:lnTo>
                <a:close/>
              </a:path>
            </a:pathLst>
          </a:custGeom>
          <a:solidFill>
            <a:srgbClr val="417A8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1183944" y="3084322"/>
            <a:ext cx="1741170" cy="330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b="1" dirty="0">
                <a:solidFill>
                  <a:srgbClr val="FFFFFF"/>
                </a:solidFill>
                <a:latin typeface="Calibri"/>
                <a:cs typeface="Calibri"/>
              </a:rPr>
              <a:t>Κ</a:t>
            </a:r>
            <a:r>
              <a:rPr sz="2400" b="1" spc="-10" dirty="0">
                <a:solidFill>
                  <a:srgbClr val="FFFFFF"/>
                </a:solidFill>
                <a:latin typeface="Calibri"/>
                <a:cs typeface="Calibri"/>
              </a:rPr>
              <a:t>α</a:t>
            </a:r>
            <a:r>
              <a:rPr sz="2400" b="1" spc="-20" dirty="0">
                <a:solidFill>
                  <a:srgbClr val="FFFFFF"/>
                </a:solidFill>
                <a:latin typeface="Calibri"/>
                <a:cs typeface="Calibri"/>
              </a:rPr>
              <a:t>τ</a:t>
            </a:r>
            <a:r>
              <a:rPr sz="2400" b="1" dirty="0">
                <a:solidFill>
                  <a:srgbClr val="FFFFFF"/>
                </a:solidFill>
                <a:latin typeface="Calibri"/>
                <a:cs typeface="Calibri"/>
              </a:rPr>
              <a:t>ανα</a:t>
            </a:r>
            <a:r>
              <a:rPr sz="2400" b="1" spc="-25" dirty="0">
                <a:solidFill>
                  <a:srgbClr val="FFFFFF"/>
                </a:solidFill>
                <a:latin typeface="Calibri"/>
                <a:cs typeface="Calibri"/>
              </a:rPr>
              <a:t>λ</a:t>
            </a:r>
            <a:r>
              <a:rPr sz="2400" b="1" dirty="0">
                <a:solidFill>
                  <a:srgbClr val="FFFFFF"/>
                </a:solidFill>
                <a:latin typeface="Calibri"/>
                <a:cs typeface="Calibri"/>
              </a:rPr>
              <a:t>ω</a:t>
            </a:r>
            <a:r>
              <a:rPr sz="2400" b="1" spc="5" dirty="0">
                <a:solidFill>
                  <a:srgbClr val="FFFFFF"/>
                </a:solidFill>
                <a:latin typeface="Calibri"/>
                <a:cs typeface="Calibri"/>
              </a:rPr>
              <a:t>τ</a:t>
            </a:r>
            <a:r>
              <a:rPr sz="2400" b="1" dirty="0">
                <a:solidFill>
                  <a:srgbClr val="FFFFFF"/>
                </a:solidFill>
                <a:latin typeface="Calibri"/>
                <a:cs typeface="Calibri"/>
              </a:rPr>
              <a:t>ές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3409441" y="2788094"/>
            <a:ext cx="3044190" cy="908050"/>
          </a:xfrm>
          <a:custGeom>
            <a:avLst/>
            <a:gdLst/>
            <a:ahLst/>
            <a:cxnLst/>
            <a:rect l="l" t="t" r="r" b="b"/>
            <a:pathLst>
              <a:path w="3044190" h="908050">
                <a:moveTo>
                  <a:pt x="0" y="907605"/>
                </a:moveTo>
                <a:lnTo>
                  <a:pt x="3043682" y="907605"/>
                </a:lnTo>
                <a:lnTo>
                  <a:pt x="3043682" y="0"/>
                </a:lnTo>
                <a:lnTo>
                  <a:pt x="0" y="0"/>
                </a:lnTo>
                <a:lnTo>
                  <a:pt x="0" y="907605"/>
                </a:lnTo>
                <a:close/>
              </a:path>
            </a:pathLst>
          </a:custGeom>
          <a:solidFill>
            <a:srgbClr val="BCDAD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3518027" y="2794010"/>
            <a:ext cx="2705100" cy="6591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20979" indent="-220979">
              <a:lnSpc>
                <a:spcPct val="100000"/>
              </a:lnSpc>
              <a:buFont typeface="Wingdings"/>
              <a:buChar char=""/>
              <a:tabLst>
                <a:tab pos="220979" algn="l"/>
              </a:tabLst>
            </a:pPr>
            <a:r>
              <a:rPr sz="1500" b="1" dirty="0">
                <a:latin typeface="Calibri"/>
                <a:cs typeface="Calibri"/>
              </a:rPr>
              <a:t>Παρουσία</a:t>
            </a:r>
            <a:r>
              <a:rPr sz="1500" b="1" spc="5" dirty="0">
                <a:latin typeface="Calibri"/>
                <a:cs typeface="Calibri"/>
              </a:rPr>
              <a:t> </a:t>
            </a:r>
            <a:r>
              <a:rPr sz="1500" b="1" dirty="0">
                <a:latin typeface="Calibri"/>
                <a:cs typeface="Calibri"/>
              </a:rPr>
              <a:t>εντ</a:t>
            </a:r>
            <a:r>
              <a:rPr sz="1500" b="1" spc="-10" dirty="0">
                <a:latin typeface="Calibri"/>
                <a:cs typeface="Calibri"/>
              </a:rPr>
              <a:t>ό</a:t>
            </a:r>
            <a:r>
              <a:rPr sz="1500" b="1" dirty="0">
                <a:latin typeface="Calibri"/>
                <a:cs typeface="Calibri"/>
              </a:rPr>
              <a:t>ς</a:t>
            </a:r>
            <a:r>
              <a:rPr sz="1500" b="1" spc="5" dirty="0">
                <a:latin typeface="Calibri"/>
                <a:cs typeface="Calibri"/>
              </a:rPr>
              <a:t> </a:t>
            </a:r>
            <a:r>
              <a:rPr sz="1500" b="1" dirty="0">
                <a:latin typeface="Calibri"/>
                <a:cs typeface="Calibri"/>
              </a:rPr>
              <a:t>καταστή</a:t>
            </a:r>
            <a:r>
              <a:rPr sz="1500" b="1" spc="-5" dirty="0">
                <a:latin typeface="Calibri"/>
                <a:cs typeface="Calibri"/>
              </a:rPr>
              <a:t>μ</a:t>
            </a:r>
            <a:r>
              <a:rPr sz="1500" b="1" dirty="0">
                <a:latin typeface="Calibri"/>
                <a:cs typeface="Calibri"/>
              </a:rPr>
              <a:t>ατος</a:t>
            </a:r>
            <a:endParaRPr sz="1500">
              <a:latin typeface="Calibri"/>
              <a:cs typeface="Calibri"/>
            </a:endParaRPr>
          </a:p>
          <a:p>
            <a:pPr marL="177800" indent="-177800">
              <a:lnSpc>
                <a:spcPct val="100000"/>
              </a:lnSpc>
              <a:buFont typeface="Wingdings"/>
              <a:buChar char=""/>
              <a:tabLst>
                <a:tab pos="220979" algn="l"/>
              </a:tabLst>
            </a:pPr>
            <a:r>
              <a:rPr sz="1500" dirty="0">
                <a:latin typeface="Calibri"/>
                <a:cs typeface="Calibri"/>
              </a:rPr>
              <a:t>Διο</a:t>
            </a:r>
            <a:r>
              <a:rPr sz="1500" spc="-5" dirty="0">
                <a:latin typeface="Calibri"/>
                <a:cs typeface="Calibri"/>
              </a:rPr>
              <a:t>ι</a:t>
            </a:r>
            <a:r>
              <a:rPr sz="1500" dirty="0">
                <a:latin typeface="Calibri"/>
                <a:cs typeface="Calibri"/>
              </a:rPr>
              <a:t>κητ</a:t>
            </a:r>
            <a:r>
              <a:rPr sz="1500" spc="-10" dirty="0">
                <a:latin typeface="Calibri"/>
                <a:cs typeface="Calibri"/>
              </a:rPr>
              <a:t>ι</a:t>
            </a:r>
            <a:r>
              <a:rPr sz="1500" dirty="0">
                <a:latin typeface="Calibri"/>
                <a:cs typeface="Calibri"/>
              </a:rPr>
              <a:t>κό</a:t>
            </a:r>
            <a:r>
              <a:rPr sz="1500" spc="10" dirty="0">
                <a:latin typeface="Calibri"/>
                <a:cs typeface="Calibri"/>
              </a:rPr>
              <a:t> </a:t>
            </a:r>
            <a:r>
              <a:rPr sz="1500" dirty="0">
                <a:latin typeface="Calibri"/>
                <a:cs typeface="Calibri"/>
              </a:rPr>
              <a:t>πρό</a:t>
            </a:r>
            <a:r>
              <a:rPr sz="1500" spc="-10" dirty="0">
                <a:latin typeface="Calibri"/>
                <a:cs typeface="Calibri"/>
              </a:rPr>
              <a:t>σ</a:t>
            </a:r>
            <a:r>
              <a:rPr sz="1500" dirty="0">
                <a:latin typeface="Calibri"/>
                <a:cs typeface="Calibri"/>
              </a:rPr>
              <a:t>τ</a:t>
            </a:r>
            <a:r>
              <a:rPr sz="1500" spc="-10" dirty="0">
                <a:latin typeface="Calibri"/>
                <a:cs typeface="Calibri"/>
              </a:rPr>
              <a:t>ι</a:t>
            </a:r>
            <a:r>
              <a:rPr sz="1500" dirty="0">
                <a:latin typeface="Calibri"/>
                <a:cs typeface="Calibri"/>
              </a:rPr>
              <a:t>μο</a:t>
            </a:r>
            <a:r>
              <a:rPr sz="1500" spc="-15" dirty="0">
                <a:latin typeface="Calibri"/>
                <a:cs typeface="Calibri"/>
              </a:rPr>
              <a:t> </a:t>
            </a:r>
            <a:r>
              <a:rPr sz="1500" dirty="0">
                <a:latin typeface="Calibri"/>
                <a:cs typeface="Calibri"/>
              </a:rPr>
              <a:t>ύψους</a:t>
            </a:r>
            <a:r>
              <a:rPr sz="1500" spc="-10" dirty="0">
                <a:latin typeface="Calibri"/>
                <a:cs typeface="Calibri"/>
              </a:rPr>
              <a:t> </a:t>
            </a:r>
            <a:r>
              <a:rPr sz="1500" spc="-5" dirty="0">
                <a:latin typeface="Calibri"/>
                <a:cs typeface="Calibri"/>
              </a:rPr>
              <a:t>30</a:t>
            </a:r>
            <a:r>
              <a:rPr sz="1500" dirty="0">
                <a:latin typeface="Calibri"/>
                <a:cs typeface="Calibri"/>
              </a:rPr>
              <a:t>0 ευ</a:t>
            </a:r>
            <a:r>
              <a:rPr sz="1500" spc="5" dirty="0">
                <a:latin typeface="Calibri"/>
                <a:cs typeface="Calibri"/>
              </a:rPr>
              <a:t>ρ</a:t>
            </a:r>
            <a:r>
              <a:rPr sz="1500" dirty="0">
                <a:latin typeface="Calibri"/>
                <a:cs typeface="Calibri"/>
              </a:rPr>
              <a:t>ώ.</a:t>
            </a:r>
            <a:endParaRPr sz="1500">
              <a:latin typeface="Calibri"/>
              <a:cs typeface="Calibri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6448678" y="2782392"/>
            <a:ext cx="3792854" cy="913765"/>
          </a:xfrm>
          <a:custGeom>
            <a:avLst/>
            <a:gdLst/>
            <a:ahLst/>
            <a:cxnLst/>
            <a:rect l="l" t="t" r="r" b="b"/>
            <a:pathLst>
              <a:path w="3792854" h="913764">
                <a:moveTo>
                  <a:pt x="0" y="913307"/>
                </a:moveTo>
                <a:lnTo>
                  <a:pt x="3792601" y="913307"/>
                </a:lnTo>
                <a:lnTo>
                  <a:pt x="3792601" y="0"/>
                </a:lnTo>
                <a:lnTo>
                  <a:pt x="0" y="0"/>
                </a:lnTo>
                <a:lnTo>
                  <a:pt x="0" y="913307"/>
                </a:lnTo>
                <a:close/>
              </a:path>
            </a:pathLst>
          </a:custGeom>
          <a:solidFill>
            <a:srgbClr val="BCDAD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6557518" y="2791097"/>
            <a:ext cx="3411854" cy="6597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20979" indent="-220979">
              <a:lnSpc>
                <a:spcPct val="100000"/>
              </a:lnSpc>
              <a:buFont typeface="Wingdings"/>
              <a:buChar char=""/>
              <a:tabLst>
                <a:tab pos="220979" algn="l"/>
              </a:tabLst>
            </a:pPr>
            <a:r>
              <a:rPr sz="1500" b="1" spc="-5" dirty="0">
                <a:latin typeface="Calibri"/>
                <a:cs typeface="Calibri"/>
              </a:rPr>
              <a:t>Μ</a:t>
            </a:r>
            <a:r>
              <a:rPr sz="1500" b="1" dirty="0">
                <a:latin typeface="Calibri"/>
                <a:cs typeface="Calibri"/>
              </a:rPr>
              <a:t>η</a:t>
            </a:r>
            <a:r>
              <a:rPr sz="1500" b="1" spc="-5" dirty="0">
                <a:latin typeface="Calibri"/>
                <a:cs typeface="Calibri"/>
              </a:rPr>
              <a:t> </a:t>
            </a:r>
            <a:r>
              <a:rPr sz="1500" b="1" dirty="0">
                <a:latin typeface="Calibri"/>
                <a:cs typeface="Calibri"/>
              </a:rPr>
              <a:t>ε</a:t>
            </a:r>
            <a:r>
              <a:rPr sz="1500" b="1" spc="-15" dirty="0">
                <a:latin typeface="Calibri"/>
                <a:cs typeface="Calibri"/>
              </a:rPr>
              <a:t>π</a:t>
            </a:r>
            <a:r>
              <a:rPr sz="1500" b="1" dirty="0">
                <a:latin typeface="Calibri"/>
                <a:cs typeface="Calibri"/>
              </a:rPr>
              <a:t>ίδειξη</a:t>
            </a:r>
            <a:r>
              <a:rPr sz="1500" b="1" spc="-25" dirty="0">
                <a:latin typeface="Calibri"/>
                <a:cs typeface="Calibri"/>
              </a:rPr>
              <a:t> </a:t>
            </a:r>
            <a:r>
              <a:rPr sz="1500" b="1" dirty="0">
                <a:latin typeface="Calibri"/>
                <a:cs typeface="Calibri"/>
              </a:rPr>
              <a:t>εν</a:t>
            </a:r>
            <a:r>
              <a:rPr sz="1500" b="1" spc="-10" dirty="0">
                <a:latin typeface="Calibri"/>
                <a:cs typeface="Calibri"/>
              </a:rPr>
              <a:t>τ</a:t>
            </a:r>
            <a:r>
              <a:rPr sz="1500" b="1" dirty="0">
                <a:latin typeface="Calibri"/>
                <a:cs typeface="Calibri"/>
              </a:rPr>
              <a:t>ύ</a:t>
            </a:r>
            <a:r>
              <a:rPr sz="1500" b="1" spc="-10" dirty="0">
                <a:latin typeface="Calibri"/>
                <a:cs typeface="Calibri"/>
              </a:rPr>
              <a:t>π</a:t>
            </a:r>
            <a:r>
              <a:rPr sz="1500" b="1" dirty="0">
                <a:latin typeface="Calibri"/>
                <a:cs typeface="Calibri"/>
              </a:rPr>
              <a:t>ου</a:t>
            </a:r>
            <a:r>
              <a:rPr sz="1500" b="1" spc="5" dirty="0">
                <a:latin typeface="Calibri"/>
                <a:cs typeface="Calibri"/>
              </a:rPr>
              <a:t> </a:t>
            </a:r>
            <a:r>
              <a:rPr sz="1500" b="1" spc="-10" dirty="0">
                <a:latin typeface="Calibri"/>
                <a:cs typeface="Calibri"/>
              </a:rPr>
              <a:t>π</a:t>
            </a:r>
            <a:r>
              <a:rPr sz="1500" b="1" dirty="0">
                <a:latin typeface="Calibri"/>
                <a:cs typeface="Calibri"/>
              </a:rPr>
              <a:t>ρ</a:t>
            </a:r>
            <a:r>
              <a:rPr sz="1500" b="1" spc="-10" dirty="0">
                <a:latin typeface="Calibri"/>
                <a:cs typeface="Calibri"/>
              </a:rPr>
              <a:t>ο</a:t>
            </a:r>
            <a:r>
              <a:rPr sz="1500" b="1" dirty="0">
                <a:latin typeface="Calibri"/>
                <a:cs typeface="Calibri"/>
              </a:rPr>
              <a:t>α</a:t>
            </a:r>
            <a:r>
              <a:rPr sz="1500" b="1" spc="-10" dirty="0">
                <a:latin typeface="Calibri"/>
                <a:cs typeface="Calibri"/>
              </a:rPr>
              <a:t>γ</a:t>
            </a:r>
            <a:r>
              <a:rPr sz="1500" b="1" dirty="0">
                <a:latin typeface="Calibri"/>
                <a:cs typeface="Calibri"/>
              </a:rPr>
              <a:t>ο</a:t>
            </a:r>
            <a:r>
              <a:rPr sz="1500" b="1" spc="-10" dirty="0">
                <a:latin typeface="Calibri"/>
                <a:cs typeface="Calibri"/>
              </a:rPr>
              <a:t>ρ</a:t>
            </a:r>
            <a:r>
              <a:rPr sz="1500" b="1" dirty="0">
                <a:latin typeface="Calibri"/>
                <a:cs typeface="Calibri"/>
              </a:rPr>
              <a:t>άς</a:t>
            </a:r>
            <a:r>
              <a:rPr sz="1500" b="1" spc="30" dirty="0">
                <a:latin typeface="Calibri"/>
                <a:cs typeface="Calibri"/>
              </a:rPr>
              <a:t> </a:t>
            </a:r>
            <a:r>
              <a:rPr sz="1500" b="1" dirty="0">
                <a:latin typeface="Calibri"/>
                <a:cs typeface="Calibri"/>
              </a:rPr>
              <a:t>ή</a:t>
            </a:r>
            <a:r>
              <a:rPr sz="1500" b="1" spc="5" dirty="0">
                <a:latin typeface="Calibri"/>
                <a:cs typeface="Calibri"/>
              </a:rPr>
              <a:t> </a:t>
            </a:r>
            <a:r>
              <a:rPr sz="1500" b="1" dirty="0">
                <a:latin typeface="Calibri"/>
                <a:cs typeface="Calibri"/>
              </a:rPr>
              <a:t>S</a:t>
            </a:r>
            <a:r>
              <a:rPr sz="1500" b="1" spc="-10" dirty="0">
                <a:latin typeface="Calibri"/>
                <a:cs typeface="Calibri"/>
              </a:rPr>
              <a:t>M</a:t>
            </a:r>
            <a:r>
              <a:rPr sz="1500" b="1" dirty="0">
                <a:latin typeface="Calibri"/>
                <a:cs typeface="Calibri"/>
              </a:rPr>
              <a:t>S</a:t>
            </a:r>
            <a:endParaRPr sz="1500">
              <a:latin typeface="Calibri"/>
              <a:cs typeface="Calibri"/>
            </a:endParaRPr>
          </a:p>
          <a:p>
            <a:pPr marL="177800">
              <a:lnSpc>
                <a:spcPct val="100000"/>
              </a:lnSpc>
            </a:pPr>
            <a:r>
              <a:rPr sz="1500" b="1" dirty="0">
                <a:latin typeface="Calibri"/>
                <a:cs typeface="Calibri"/>
              </a:rPr>
              <a:t>του</a:t>
            </a:r>
            <a:r>
              <a:rPr sz="1500" b="1" spc="5" dirty="0">
                <a:latin typeface="Calibri"/>
                <a:cs typeface="Calibri"/>
              </a:rPr>
              <a:t> </a:t>
            </a:r>
            <a:r>
              <a:rPr sz="1500" b="1" dirty="0">
                <a:latin typeface="Calibri"/>
                <a:cs typeface="Calibri"/>
              </a:rPr>
              <a:t>π</a:t>
            </a:r>
            <a:r>
              <a:rPr sz="1500" b="1" spc="-10" dirty="0">
                <a:latin typeface="Calibri"/>
                <a:cs typeface="Calibri"/>
              </a:rPr>
              <a:t>ρ</a:t>
            </a:r>
            <a:r>
              <a:rPr sz="1500" b="1" dirty="0">
                <a:latin typeface="Calibri"/>
                <a:cs typeface="Calibri"/>
              </a:rPr>
              <a:t>ο</a:t>
            </a:r>
            <a:r>
              <a:rPr sz="1500" b="1" spc="-10" dirty="0">
                <a:latin typeface="Calibri"/>
                <a:cs typeface="Calibri"/>
              </a:rPr>
              <a:t>μ</a:t>
            </a:r>
            <a:r>
              <a:rPr sz="1500" b="1" dirty="0">
                <a:latin typeface="Calibri"/>
                <a:cs typeface="Calibri"/>
              </a:rPr>
              <a:t>ηθ</a:t>
            </a:r>
            <a:r>
              <a:rPr sz="1500" b="1" spc="-5" dirty="0">
                <a:latin typeface="Calibri"/>
                <a:cs typeface="Calibri"/>
              </a:rPr>
              <a:t>ε</a:t>
            </a:r>
            <a:r>
              <a:rPr sz="1500" b="1" dirty="0">
                <a:latin typeface="Calibri"/>
                <a:cs typeface="Calibri"/>
              </a:rPr>
              <a:t>υτή</a:t>
            </a:r>
            <a:endParaRPr sz="1500">
              <a:latin typeface="Calibri"/>
              <a:cs typeface="Calibri"/>
            </a:endParaRPr>
          </a:p>
          <a:p>
            <a:pPr marL="220979" indent="-220979">
              <a:lnSpc>
                <a:spcPct val="100000"/>
              </a:lnSpc>
              <a:buFont typeface="Wingdings"/>
              <a:buChar char=""/>
              <a:tabLst>
                <a:tab pos="220979" algn="l"/>
              </a:tabLst>
            </a:pPr>
            <a:r>
              <a:rPr sz="1500" dirty="0">
                <a:latin typeface="Calibri"/>
                <a:cs typeface="Calibri"/>
              </a:rPr>
              <a:t>Διο</a:t>
            </a:r>
            <a:r>
              <a:rPr sz="1500" spc="-5" dirty="0">
                <a:latin typeface="Calibri"/>
                <a:cs typeface="Calibri"/>
              </a:rPr>
              <a:t>ι</a:t>
            </a:r>
            <a:r>
              <a:rPr sz="1500" dirty="0">
                <a:latin typeface="Calibri"/>
                <a:cs typeface="Calibri"/>
              </a:rPr>
              <a:t>κητ</a:t>
            </a:r>
            <a:r>
              <a:rPr sz="1500" spc="-10" dirty="0">
                <a:latin typeface="Calibri"/>
                <a:cs typeface="Calibri"/>
              </a:rPr>
              <a:t>ι</a:t>
            </a:r>
            <a:r>
              <a:rPr sz="1500" dirty="0">
                <a:latin typeface="Calibri"/>
                <a:cs typeface="Calibri"/>
              </a:rPr>
              <a:t>κό</a:t>
            </a:r>
            <a:r>
              <a:rPr sz="1500" spc="10" dirty="0">
                <a:latin typeface="Calibri"/>
                <a:cs typeface="Calibri"/>
              </a:rPr>
              <a:t> </a:t>
            </a:r>
            <a:r>
              <a:rPr sz="1500" dirty="0">
                <a:latin typeface="Calibri"/>
                <a:cs typeface="Calibri"/>
              </a:rPr>
              <a:t>πρό</a:t>
            </a:r>
            <a:r>
              <a:rPr sz="1500" spc="-10" dirty="0">
                <a:latin typeface="Calibri"/>
                <a:cs typeface="Calibri"/>
              </a:rPr>
              <a:t>σ</a:t>
            </a:r>
            <a:r>
              <a:rPr sz="1500" dirty="0">
                <a:latin typeface="Calibri"/>
                <a:cs typeface="Calibri"/>
              </a:rPr>
              <a:t>τ</a:t>
            </a:r>
            <a:r>
              <a:rPr sz="1500" spc="-10" dirty="0">
                <a:latin typeface="Calibri"/>
                <a:cs typeface="Calibri"/>
              </a:rPr>
              <a:t>ι</a:t>
            </a:r>
            <a:r>
              <a:rPr sz="1500" dirty="0">
                <a:latin typeface="Calibri"/>
                <a:cs typeface="Calibri"/>
              </a:rPr>
              <a:t>μο</a:t>
            </a:r>
            <a:r>
              <a:rPr sz="1500" spc="-15" dirty="0">
                <a:latin typeface="Calibri"/>
                <a:cs typeface="Calibri"/>
              </a:rPr>
              <a:t> </a:t>
            </a:r>
            <a:r>
              <a:rPr sz="1500" dirty="0">
                <a:latin typeface="Calibri"/>
                <a:cs typeface="Calibri"/>
              </a:rPr>
              <a:t>ύψους</a:t>
            </a:r>
            <a:r>
              <a:rPr sz="1500" spc="-10" dirty="0">
                <a:latin typeface="Calibri"/>
                <a:cs typeface="Calibri"/>
              </a:rPr>
              <a:t> </a:t>
            </a:r>
            <a:r>
              <a:rPr sz="1500" spc="-5" dirty="0">
                <a:latin typeface="Calibri"/>
                <a:cs typeface="Calibri"/>
              </a:rPr>
              <a:t>30</a:t>
            </a:r>
            <a:r>
              <a:rPr sz="1500" dirty="0">
                <a:latin typeface="Calibri"/>
                <a:cs typeface="Calibri"/>
              </a:rPr>
              <a:t>0</a:t>
            </a:r>
            <a:r>
              <a:rPr sz="1500" spc="15" dirty="0">
                <a:latin typeface="Calibri"/>
                <a:cs typeface="Calibri"/>
              </a:rPr>
              <a:t> </a:t>
            </a:r>
            <a:r>
              <a:rPr sz="1500" dirty="0">
                <a:latin typeface="Calibri"/>
                <a:cs typeface="Calibri"/>
              </a:rPr>
              <a:t>ευ</a:t>
            </a:r>
            <a:r>
              <a:rPr sz="1500" spc="5" dirty="0">
                <a:latin typeface="Calibri"/>
                <a:cs typeface="Calibri"/>
              </a:rPr>
              <a:t>ρ</a:t>
            </a:r>
            <a:r>
              <a:rPr sz="1500" dirty="0">
                <a:latin typeface="Calibri"/>
                <a:cs typeface="Calibri"/>
              </a:rPr>
              <a:t>ώ.</a:t>
            </a:r>
            <a:endParaRPr sz="15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26135" y="547369"/>
            <a:ext cx="10987405" cy="875030"/>
          </a:xfrm>
          <a:custGeom>
            <a:avLst/>
            <a:gdLst/>
            <a:ahLst/>
            <a:cxnLst/>
            <a:rect l="l" t="t" r="r" b="b"/>
            <a:pathLst>
              <a:path w="10987405" h="875030">
                <a:moveTo>
                  <a:pt x="10841050" y="0"/>
                </a:moveTo>
                <a:lnTo>
                  <a:pt x="0" y="0"/>
                </a:lnTo>
                <a:lnTo>
                  <a:pt x="0" y="728726"/>
                </a:lnTo>
                <a:lnTo>
                  <a:pt x="145757" y="874521"/>
                </a:lnTo>
                <a:lnTo>
                  <a:pt x="10986846" y="874521"/>
                </a:lnTo>
                <a:lnTo>
                  <a:pt x="10986846" y="145795"/>
                </a:lnTo>
                <a:lnTo>
                  <a:pt x="10841050" y="0"/>
                </a:lnTo>
                <a:close/>
              </a:path>
            </a:pathLst>
          </a:custGeom>
          <a:solidFill>
            <a:srgbClr val="3461A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Ό</a:t>
            </a:r>
            <a:r>
              <a:rPr spc="-15" dirty="0"/>
              <a:t>ρ</a:t>
            </a:r>
            <a:r>
              <a:rPr dirty="0"/>
              <a:t>γ</a:t>
            </a:r>
            <a:r>
              <a:rPr spc="-10" dirty="0"/>
              <a:t>α</a:t>
            </a:r>
            <a:r>
              <a:rPr dirty="0"/>
              <a:t>να Ε</a:t>
            </a:r>
            <a:r>
              <a:rPr spc="5" dirty="0"/>
              <a:t>π</a:t>
            </a:r>
            <a:r>
              <a:rPr dirty="0"/>
              <a:t>ιβ</a:t>
            </a:r>
            <a:r>
              <a:rPr spc="-30" dirty="0"/>
              <a:t>ο</a:t>
            </a:r>
            <a:r>
              <a:rPr dirty="0"/>
              <a:t>λής Κυρώ</a:t>
            </a:r>
            <a:r>
              <a:rPr spc="-10" dirty="0"/>
              <a:t>σ</a:t>
            </a:r>
            <a:r>
              <a:rPr dirty="0"/>
              <a:t>ε</a:t>
            </a:r>
            <a:r>
              <a:rPr spc="-20" dirty="0"/>
              <a:t>ω</a:t>
            </a:r>
            <a:r>
              <a:rPr dirty="0"/>
              <a:t>ν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3203448" y="1959190"/>
            <a:ext cx="7023734" cy="720090"/>
          </a:xfrm>
          <a:prstGeom prst="rect">
            <a:avLst/>
          </a:prstGeom>
          <a:solidFill>
            <a:srgbClr val="BCDADF"/>
          </a:solidFill>
        </p:spPr>
        <p:txBody>
          <a:bodyPr vert="horz" wrap="square" lIns="0" tIns="0" rIns="0" bIns="0" rtlCol="0">
            <a:spAutoFit/>
          </a:bodyPr>
          <a:lstStyle/>
          <a:p>
            <a:pPr marL="328930" indent="-220979">
              <a:lnSpc>
                <a:spcPct val="100000"/>
              </a:lnSpc>
              <a:buFont typeface="Wingdings"/>
              <a:buChar char=""/>
              <a:tabLst>
                <a:tab pos="329565" algn="l"/>
              </a:tabLst>
            </a:pPr>
            <a:r>
              <a:rPr sz="1500" b="1" dirty="0">
                <a:latin typeface="Calibri"/>
                <a:cs typeface="Calibri"/>
              </a:rPr>
              <a:t>Γ</a:t>
            </a:r>
            <a:r>
              <a:rPr sz="1500" b="1" spc="-10" dirty="0">
                <a:latin typeface="Calibri"/>
                <a:cs typeface="Calibri"/>
              </a:rPr>
              <a:t>ε</a:t>
            </a:r>
            <a:r>
              <a:rPr sz="1500" b="1" dirty="0">
                <a:latin typeface="Calibri"/>
                <a:cs typeface="Calibri"/>
              </a:rPr>
              <a:t>νική </a:t>
            </a:r>
            <a:r>
              <a:rPr sz="1500" b="1" spc="-10" dirty="0">
                <a:latin typeface="Calibri"/>
                <a:cs typeface="Calibri"/>
              </a:rPr>
              <a:t>Γ</a:t>
            </a:r>
            <a:r>
              <a:rPr sz="1500" b="1" dirty="0">
                <a:latin typeface="Calibri"/>
                <a:cs typeface="Calibri"/>
              </a:rPr>
              <a:t>ρα</a:t>
            </a:r>
            <a:r>
              <a:rPr sz="1500" b="1" spc="-10" dirty="0">
                <a:latin typeface="Calibri"/>
                <a:cs typeface="Calibri"/>
              </a:rPr>
              <a:t>μ</a:t>
            </a:r>
            <a:r>
              <a:rPr sz="1500" b="1" spc="-5" dirty="0">
                <a:latin typeface="Calibri"/>
                <a:cs typeface="Calibri"/>
              </a:rPr>
              <a:t>μ</a:t>
            </a:r>
            <a:r>
              <a:rPr sz="1500" b="1" dirty="0">
                <a:latin typeface="Calibri"/>
                <a:cs typeface="Calibri"/>
              </a:rPr>
              <a:t>ατεία</a:t>
            </a:r>
            <a:r>
              <a:rPr sz="1500" b="1" spc="30" dirty="0">
                <a:latin typeface="Calibri"/>
                <a:cs typeface="Calibri"/>
              </a:rPr>
              <a:t> </a:t>
            </a:r>
            <a:r>
              <a:rPr sz="1500" b="1" dirty="0">
                <a:latin typeface="Calibri"/>
                <a:cs typeface="Calibri"/>
              </a:rPr>
              <a:t>Ε</a:t>
            </a:r>
            <a:r>
              <a:rPr sz="1500" b="1" spc="-5" dirty="0">
                <a:latin typeface="Calibri"/>
                <a:cs typeface="Calibri"/>
              </a:rPr>
              <a:t>μ</a:t>
            </a:r>
            <a:r>
              <a:rPr sz="1500" b="1" dirty="0">
                <a:latin typeface="Calibri"/>
                <a:cs typeface="Calibri"/>
              </a:rPr>
              <a:t>π</a:t>
            </a:r>
            <a:r>
              <a:rPr sz="1500" b="1" spc="-10" dirty="0">
                <a:latin typeface="Calibri"/>
                <a:cs typeface="Calibri"/>
              </a:rPr>
              <a:t>ο</a:t>
            </a:r>
            <a:r>
              <a:rPr sz="1500" b="1" dirty="0">
                <a:latin typeface="Calibri"/>
                <a:cs typeface="Calibri"/>
              </a:rPr>
              <a:t>ρίου</a:t>
            </a:r>
            <a:r>
              <a:rPr sz="1500" b="1" spc="20" dirty="0">
                <a:latin typeface="Calibri"/>
                <a:cs typeface="Calibri"/>
              </a:rPr>
              <a:t> </a:t>
            </a:r>
            <a:r>
              <a:rPr sz="1500" b="1" dirty="0">
                <a:latin typeface="Calibri"/>
                <a:cs typeface="Calibri"/>
              </a:rPr>
              <a:t>και Π</a:t>
            </a:r>
            <a:r>
              <a:rPr sz="1500" b="1" spc="-5" dirty="0">
                <a:latin typeface="Calibri"/>
                <a:cs typeface="Calibri"/>
              </a:rPr>
              <a:t>ρ</a:t>
            </a:r>
            <a:r>
              <a:rPr sz="1500" b="1" dirty="0">
                <a:latin typeface="Calibri"/>
                <a:cs typeface="Calibri"/>
              </a:rPr>
              <a:t>οσ</a:t>
            </a:r>
            <a:r>
              <a:rPr sz="1500" b="1" spc="-5" dirty="0">
                <a:latin typeface="Calibri"/>
                <a:cs typeface="Calibri"/>
              </a:rPr>
              <a:t>τ</a:t>
            </a:r>
            <a:r>
              <a:rPr sz="1500" b="1" dirty="0">
                <a:latin typeface="Calibri"/>
                <a:cs typeface="Calibri"/>
              </a:rPr>
              <a:t>ασίας Κα</a:t>
            </a:r>
            <a:r>
              <a:rPr sz="1500" b="1" spc="-5" dirty="0">
                <a:latin typeface="Calibri"/>
                <a:cs typeface="Calibri"/>
              </a:rPr>
              <a:t>τ</a:t>
            </a:r>
            <a:r>
              <a:rPr sz="1500" b="1" dirty="0">
                <a:latin typeface="Calibri"/>
                <a:cs typeface="Calibri"/>
              </a:rPr>
              <a:t>ανα</a:t>
            </a:r>
            <a:r>
              <a:rPr sz="1500" b="1" spc="5" dirty="0">
                <a:latin typeface="Calibri"/>
                <a:cs typeface="Calibri"/>
              </a:rPr>
              <a:t>λ</a:t>
            </a:r>
            <a:r>
              <a:rPr sz="1500" b="1" dirty="0">
                <a:latin typeface="Calibri"/>
                <a:cs typeface="Calibri"/>
              </a:rPr>
              <a:t>ωτή</a:t>
            </a:r>
            <a:endParaRPr sz="1500">
              <a:latin typeface="Calibri"/>
              <a:cs typeface="Calibri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747647" y="1959229"/>
            <a:ext cx="1224280" cy="720090"/>
          </a:xfrm>
          <a:custGeom>
            <a:avLst/>
            <a:gdLst/>
            <a:ahLst/>
            <a:cxnLst/>
            <a:rect l="l" t="t" r="r" b="b"/>
            <a:pathLst>
              <a:path w="1224280" h="720089">
                <a:moveTo>
                  <a:pt x="1104138" y="0"/>
                </a:moveTo>
                <a:lnTo>
                  <a:pt x="0" y="0"/>
                </a:lnTo>
                <a:lnTo>
                  <a:pt x="0" y="599948"/>
                </a:lnTo>
                <a:lnTo>
                  <a:pt x="120014" y="719963"/>
                </a:lnTo>
                <a:lnTo>
                  <a:pt x="1224152" y="719963"/>
                </a:lnTo>
                <a:lnTo>
                  <a:pt x="1224152" y="120015"/>
                </a:lnTo>
                <a:lnTo>
                  <a:pt x="1104138" y="0"/>
                </a:lnTo>
                <a:close/>
              </a:path>
            </a:pathLst>
          </a:custGeom>
          <a:solidFill>
            <a:srgbClr val="417A8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2190114" y="2180361"/>
            <a:ext cx="180340" cy="330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b="1" dirty="0">
                <a:solidFill>
                  <a:srgbClr val="FFFFFF"/>
                </a:solidFill>
                <a:latin typeface="Calibri"/>
                <a:cs typeface="Calibri"/>
              </a:rPr>
              <a:t>1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1747647" y="2788157"/>
            <a:ext cx="1224280" cy="720090"/>
          </a:xfrm>
          <a:custGeom>
            <a:avLst/>
            <a:gdLst/>
            <a:ahLst/>
            <a:cxnLst/>
            <a:rect l="l" t="t" r="r" b="b"/>
            <a:pathLst>
              <a:path w="1224280" h="720089">
                <a:moveTo>
                  <a:pt x="1104138" y="0"/>
                </a:moveTo>
                <a:lnTo>
                  <a:pt x="0" y="0"/>
                </a:lnTo>
                <a:lnTo>
                  <a:pt x="0" y="599947"/>
                </a:lnTo>
                <a:lnTo>
                  <a:pt x="120014" y="719963"/>
                </a:lnTo>
                <a:lnTo>
                  <a:pt x="1224152" y="719963"/>
                </a:lnTo>
                <a:lnTo>
                  <a:pt x="1224152" y="119887"/>
                </a:lnTo>
                <a:lnTo>
                  <a:pt x="1104138" y="0"/>
                </a:lnTo>
                <a:close/>
              </a:path>
            </a:pathLst>
          </a:custGeom>
          <a:solidFill>
            <a:srgbClr val="417A8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2190114" y="3009417"/>
            <a:ext cx="180340" cy="330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b="1" dirty="0">
                <a:solidFill>
                  <a:srgbClr val="FFFFFF"/>
                </a:solidFill>
                <a:latin typeface="Calibri"/>
                <a:cs typeface="Calibri"/>
              </a:rPr>
              <a:t>2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1747647" y="3616959"/>
            <a:ext cx="1224280" cy="720090"/>
          </a:xfrm>
          <a:custGeom>
            <a:avLst/>
            <a:gdLst/>
            <a:ahLst/>
            <a:cxnLst/>
            <a:rect l="l" t="t" r="r" b="b"/>
            <a:pathLst>
              <a:path w="1224280" h="720089">
                <a:moveTo>
                  <a:pt x="1104138" y="0"/>
                </a:moveTo>
                <a:lnTo>
                  <a:pt x="0" y="0"/>
                </a:lnTo>
                <a:lnTo>
                  <a:pt x="0" y="600075"/>
                </a:lnTo>
                <a:lnTo>
                  <a:pt x="120014" y="719963"/>
                </a:lnTo>
                <a:lnTo>
                  <a:pt x="1224152" y="719963"/>
                </a:lnTo>
                <a:lnTo>
                  <a:pt x="1224152" y="120014"/>
                </a:lnTo>
                <a:lnTo>
                  <a:pt x="1104138" y="0"/>
                </a:lnTo>
                <a:close/>
              </a:path>
            </a:pathLst>
          </a:custGeom>
          <a:solidFill>
            <a:srgbClr val="417A8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2190114" y="3838473"/>
            <a:ext cx="180340" cy="330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b="1" dirty="0">
                <a:solidFill>
                  <a:srgbClr val="FFFFFF"/>
                </a:solidFill>
                <a:latin typeface="Calibri"/>
                <a:cs typeface="Calibri"/>
              </a:rPr>
              <a:t>3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1747647" y="4445889"/>
            <a:ext cx="1224280" cy="720090"/>
          </a:xfrm>
          <a:custGeom>
            <a:avLst/>
            <a:gdLst/>
            <a:ahLst/>
            <a:cxnLst/>
            <a:rect l="l" t="t" r="r" b="b"/>
            <a:pathLst>
              <a:path w="1224280" h="720089">
                <a:moveTo>
                  <a:pt x="1104138" y="0"/>
                </a:moveTo>
                <a:lnTo>
                  <a:pt x="0" y="0"/>
                </a:lnTo>
                <a:lnTo>
                  <a:pt x="0" y="599948"/>
                </a:lnTo>
                <a:lnTo>
                  <a:pt x="120014" y="719963"/>
                </a:lnTo>
                <a:lnTo>
                  <a:pt x="1224152" y="719963"/>
                </a:lnTo>
                <a:lnTo>
                  <a:pt x="1224152" y="120015"/>
                </a:lnTo>
                <a:lnTo>
                  <a:pt x="1104138" y="0"/>
                </a:lnTo>
                <a:close/>
              </a:path>
            </a:pathLst>
          </a:custGeom>
          <a:solidFill>
            <a:srgbClr val="417A8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2190114" y="4667529"/>
            <a:ext cx="180340" cy="330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b="1" dirty="0">
                <a:solidFill>
                  <a:srgbClr val="FFFFFF"/>
                </a:solidFill>
                <a:latin typeface="Calibri"/>
                <a:cs typeface="Calibri"/>
              </a:rPr>
              <a:t>4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1747647" y="5274690"/>
            <a:ext cx="1224280" cy="720090"/>
          </a:xfrm>
          <a:custGeom>
            <a:avLst/>
            <a:gdLst/>
            <a:ahLst/>
            <a:cxnLst/>
            <a:rect l="l" t="t" r="r" b="b"/>
            <a:pathLst>
              <a:path w="1224280" h="720089">
                <a:moveTo>
                  <a:pt x="1104138" y="0"/>
                </a:moveTo>
                <a:lnTo>
                  <a:pt x="0" y="0"/>
                </a:lnTo>
                <a:lnTo>
                  <a:pt x="0" y="600049"/>
                </a:lnTo>
                <a:lnTo>
                  <a:pt x="120014" y="720051"/>
                </a:lnTo>
                <a:lnTo>
                  <a:pt x="1224152" y="720051"/>
                </a:lnTo>
                <a:lnTo>
                  <a:pt x="1224152" y="120015"/>
                </a:lnTo>
                <a:lnTo>
                  <a:pt x="1104138" y="0"/>
                </a:lnTo>
                <a:close/>
              </a:path>
            </a:pathLst>
          </a:custGeom>
          <a:solidFill>
            <a:srgbClr val="417A8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2190114" y="5496636"/>
            <a:ext cx="180340" cy="330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b="1" dirty="0">
                <a:solidFill>
                  <a:srgbClr val="FFFFFF"/>
                </a:solidFill>
                <a:latin typeface="Calibri"/>
                <a:cs typeface="Calibri"/>
              </a:rPr>
              <a:t>5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203448" y="2788119"/>
            <a:ext cx="7023734" cy="720090"/>
          </a:xfrm>
          <a:prstGeom prst="rect">
            <a:avLst/>
          </a:prstGeom>
          <a:solidFill>
            <a:srgbClr val="BCDADF"/>
          </a:solidFill>
        </p:spPr>
        <p:txBody>
          <a:bodyPr vert="horz" wrap="square" lIns="0" tIns="0" rIns="0" bIns="0" rtlCol="0">
            <a:spAutoFit/>
          </a:bodyPr>
          <a:lstStyle/>
          <a:p>
            <a:pPr marL="328930" indent="-220979">
              <a:lnSpc>
                <a:spcPct val="100000"/>
              </a:lnSpc>
              <a:buFont typeface="Wingdings"/>
              <a:buChar char=""/>
              <a:tabLst>
                <a:tab pos="329565" algn="l"/>
              </a:tabLst>
            </a:pPr>
            <a:r>
              <a:rPr sz="1500" b="1" dirty="0">
                <a:latin typeface="Calibri"/>
                <a:cs typeface="Calibri"/>
              </a:rPr>
              <a:t>Ελληνική</a:t>
            </a:r>
            <a:r>
              <a:rPr sz="1500" b="1" spc="-15" dirty="0">
                <a:latin typeface="Calibri"/>
                <a:cs typeface="Calibri"/>
              </a:rPr>
              <a:t> </a:t>
            </a:r>
            <a:r>
              <a:rPr sz="1500" b="1" dirty="0">
                <a:latin typeface="Calibri"/>
                <a:cs typeface="Calibri"/>
              </a:rPr>
              <a:t>Αστ</a:t>
            </a:r>
            <a:r>
              <a:rPr sz="1500" b="1" spc="5" dirty="0">
                <a:latin typeface="Calibri"/>
                <a:cs typeface="Calibri"/>
              </a:rPr>
              <a:t>υ</a:t>
            </a:r>
            <a:r>
              <a:rPr sz="1500" b="1" dirty="0">
                <a:latin typeface="Calibri"/>
                <a:cs typeface="Calibri"/>
              </a:rPr>
              <a:t>νο</a:t>
            </a:r>
            <a:r>
              <a:rPr sz="1500" b="1" spc="-10" dirty="0">
                <a:latin typeface="Calibri"/>
                <a:cs typeface="Calibri"/>
              </a:rPr>
              <a:t>μ</a:t>
            </a:r>
            <a:r>
              <a:rPr sz="1500" b="1" dirty="0">
                <a:latin typeface="Calibri"/>
                <a:cs typeface="Calibri"/>
              </a:rPr>
              <a:t>ία</a:t>
            </a:r>
            <a:endParaRPr sz="1500">
              <a:latin typeface="Calibri"/>
              <a:cs typeface="Calibri"/>
            </a:endParaRPr>
          </a:p>
          <a:p>
            <a:pPr marL="328930" indent="-220979">
              <a:lnSpc>
                <a:spcPct val="100000"/>
              </a:lnSpc>
              <a:buFont typeface="Wingdings"/>
              <a:buChar char=""/>
              <a:tabLst>
                <a:tab pos="329565" algn="l"/>
              </a:tabLst>
            </a:pPr>
            <a:r>
              <a:rPr sz="1500" b="1" dirty="0">
                <a:latin typeface="Calibri"/>
                <a:cs typeface="Calibri"/>
              </a:rPr>
              <a:t>Δη</a:t>
            </a:r>
            <a:r>
              <a:rPr sz="1500" b="1" spc="-10" dirty="0">
                <a:latin typeface="Calibri"/>
                <a:cs typeface="Calibri"/>
              </a:rPr>
              <a:t>μ</a:t>
            </a:r>
            <a:r>
              <a:rPr sz="1500" b="1" dirty="0">
                <a:latin typeface="Calibri"/>
                <a:cs typeface="Calibri"/>
              </a:rPr>
              <a:t>οτική</a:t>
            </a:r>
            <a:r>
              <a:rPr sz="1500" b="1" spc="5" dirty="0">
                <a:latin typeface="Calibri"/>
                <a:cs typeface="Calibri"/>
              </a:rPr>
              <a:t> </a:t>
            </a:r>
            <a:r>
              <a:rPr sz="1500" b="1" dirty="0">
                <a:latin typeface="Calibri"/>
                <a:cs typeface="Calibri"/>
              </a:rPr>
              <a:t>Αστ</a:t>
            </a:r>
            <a:r>
              <a:rPr sz="1500" b="1" spc="5" dirty="0">
                <a:latin typeface="Calibri"/>
                <a:cs typeface="Calibri"/>
              </a:rPr>
              <a:t>υ</a:t>
            </a:r>
            <a:r>
              <a:rPr sz="1500" b="1" dirty="0">
                <a:latin typeface="Calibri"/>
                <a:cs typeface="Calibri"/>
              </a:rPr>
              <a:t>νο</a:t>
            </a:r>
            <a:r>
              <a:rPr sz="1500" b="1" spc="-10" dirty="0">
                <a:latin typeface="Calibri"/>
                <a:cs typeface="Calibri"/>
              </a:rPr>
              <a:t>μ</a:t>
            </a:r>
            <a:r>
              <a:rPr sz="1500" b="1" dirty="0">
                <a:latin typeface="Calibri"/>
                <a:cs typeface="Calibri"/>
              </a:rPr>
              <a:t>ία</a:t>
            </a:r>
            <a:endParaRPr sz="1500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3203448" y="3616921"/>
            <a:ext cx="7023734" cy="720090"/>
          </a:xfrm>
          <a:prstGeom prst="rect">
            <a:avLst/>
          </a:prstGeom>
          <a:solidFill>
            <a:srgbClr val="BCDADF"/>
          </a:solidFill>
        </p:spPr>
        <p:txBody>
          <a:bodyPr vert="horz" wrap="square" lIns="0" tIns="0" rIns="0" bIns="0" rtlCol="0">
            <a:spAutoFit/>
          </a:bodyPr>
          <a:lstStyle/>
          <a:p>
            <a:pPr marL="328930" indent="-220979">
              <a:lnSpc>
                <a:spcPct val="100000"/>
              </a:lnSpc>
              <a:buFont typeface="Wingdings"/>
              <a:buChar char=""/>
              <a:tabLst>
                <a:tab pos="329565" algn="l"/>
              </a:tabLst>
            </a:pPr>
            <a:r>
              <a:rPr sz="1500" b="1" dirty="0">
                <a:latin typeface="Calibri"/>
                <a:cs typeface="Calibri"/>
              </a:rPr>
              <a:t>Πε</a:t>
            </a:r>
            <a:r>
              <a:rPr sz="1500" b="1" spc="-5" dirty="0">
                <a:latin typeface="Calibri"/>
                <a:cs typeface="Calibri"/>
              </a:rPr>
              <a:t>ρ</a:t>
            </a:r>
            <a:r>
              <a:rPr sz="1500" b="1" dirty="0">
                <a:latin typeface="Calibri"/>
                <a:cs typeface="Calibri"/>
              </a:rPr>
              <a:t>ιφ</a:t>
            </a:r>
            <a:r>
              <a:rPr sz="1500" b="1" spc="-5" dirty="0">
                <a:latin typeface="Calibri"/>
                <a:cs typeface="Calibri"/>
              </a:rPr>
              <a:t>ε</a:t>
            </a:r>
            <a:r>
              <a:rPr sz="1500" b="1" dirty="0">
                <a:latin typeface="Calibri"/>
                <a:cs typeface="Calibri"/>
              </a:rPr>
              <a:t>ρ</a:t>
            </a:r>
            <a:r>
              <a:rPr sz="1500" b="1" spc="-10" dirty="0">
                <a:latin typeface="Calibri"/>
                <a:cs typeface="Calibri"/>
              </a:rPr>
              <a:t>ε</a:t>
            </a:r>
            <a:r>
              <a:rPr sz="1500" b="1" dirty="0">
                <a:latin typeface="Calibri"/>
                <a:cs typeface="Calibri"/>
              </a:rPr>
              <a:t>ιακές</a:t>
            </a:r>
            <a:r>
              <a:rPr sz="1500" b="1" spc="30" dirty="0">
                <a:latin typeface="Calibri"/>
                <a:cs typeface="Calibri"/>
              </a:rPr>
              <a:t> </a:t>
            </a:r>
            <a:r>
              <a:rPr sz="1500" b="1" dirty="0">
                <a:latin typeface="Calibri"/>
                <a:cs typeface="Calibri"/>
              </a:rPr>
              <a:t>Ελεγ</a:t>
            </a:r>
            <a:r>
              <a:rPr sz="1500" b="1" spc="-5" dirty="0">
                <a:latin typeface="Calibri"/>
                <a:cs typeface="Calibri"/>
              </a:rPr>
              <a:t>κ</a:t>
            </a:r>
            <a:r>
              <a:rPr sz="1500" b="1" dirty="0">
                <a:latin typeface="Calibri"/>
                <a:cs typeface="Calibri"/>
              </a:rPr>
              <a:t>τικές</a:t>
            </a:r>
            <a:r>
              <a:rPr sz="1500" b="1" spc="5" dirty="0">
                <a:latin typeface="Calibri"/>
                <a:cs typeface="Calibri"/>
              </a:rPr>
              <a:t> </a:t>
            </a:r>
            <a:r>
              <a:rPr sz="1500" b="1" dirty="0">
                <a:latin typeface="Calibri"/>
                <a:cs typeface="Calibri"/>
              </a:rPr>
              <a:t>Υπη</a:t>
            </a:r>
            <a:r>
              <a:rPr sz="1500" b="1" spc="-10" dirty="0">
                <a:latin typeface="Calibri"/>
                <a:cs typeface="Calibri"/>
              </a:rPr>
              <a:t>ρ</a:t>
            </a:r>
            <a:r>
              <a:rPr sz="1500" b="1" dirty="0">
                <a:latin typeface="Calibri"/>
                <a:cs typeface="Calibri"/>
              </a:rPr>
              <a:t>εσίες</a:t>
            </a:r>
            <a:endParaRPr sz="1500">
              <a:latin typeface="Calibri"/>
              <a:cs typeface="Calibr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3203448" y="4445850"/>
            <a:ext cx="7023734" cy="720090"/>
          </a:xfrm>
          <a:prstGeom prst="rect">
            <a:avLst/>
          </a:prstGeom>
          <a:solidFill>
            <a:srgbClr val="BCDADF"/>
          </a:solidFill>
        </p:spPr>
        <p:txBody>
          <a:bodyPr vert="horz" wrap="square" lIns="0" tIns="0" rIns="0" bIns="0" rtlCol="0">
            <a:spAutoFit/>
          </a:bodyPr>
          <a:lstStyle/>
          <a:p>
            <a:pPr marL="328930" indent="-220979">
              <a:lnSpc>
                <a:spcPct val="100000"/>
              </a:lnSpc>
              <a:buFont typeface="Wingdings"/>
              <a:buChar char=""/>
              <a:tabLst>
                <a:tab pos="329565" algn="l"/>
              </a:tabLst>
            </a:pPr>
            <a:r>
              <a:rPr sz="1500" b="1" dirty="0">
                <a:latin typeface="Calibri"/>
                <a:cs typeface="Calibri"/>
              </a:rPr>
              <a:t>Σώ</a:t>
            </a:r>
            <a:r>
              <a:rPr sz="1500" b="1" spc="-5" dirty="0">
                <a:latin typeface="Calibri"/>
                <a:cs typeface="Calibri"/>
              </a:rPr>
              <a:t>μ</a:t>
            </a:r>
            <a:r>
              <a:rPr sz="1500" b="1" dirty="0">
                <a:latin typeface="Calibri"/>
                <a:cs typeface="Calibri"/>
              </a:rPr>
              <a:t>α Ε</a:t>
            </a:r>
            <a:r>
              <a:rPr sz="1500" b="1" spc="-10" dirty="0">
                <a:latin typeface="Calibri"/>
                <a:cs typeface="Calibri"/>
              </a:rPr>
              <a:t>π</a:t>
            </a:r>
            <a:r>
              <a:rPr sz="1500" b="1" dirty="0">
                <a:latin typeface="Calibri"/>
                <a:cs typeface="Calibri"/>
              </a:rPr>
              <a:t>ιθεώρησης</a:t>
            </a:r>
            <a:r>
              <a:rPr sz="1500" b="1" spc="-15" dirty="0">
                <a:latin typeface="Calibri"/>
                <a:cs typeface="Calibri"/>
              </a:rPr>
              <a:t> </a:t>
            </a:r>
            <a:r>
              <a:rPr sz="1500" b="1" dirty="0">
                <a:latin typeface="Calibri"/>
                <a:cs typeface="Calibri"/>
              </a:rPr>
              <a:t>Ερ</a:t>
            </a:r>
            <a:r>
              <a:rPr sz="1500" b="1" spc="-10" dirty="0">
                <a:latin typeface="Calibri"/>
                <a:cs typeface="Calibri"/>
              </a:rPr>
              <a:t>γ</a:t>
            </a:r>
            <a:r>
              <a:rPr sz="1500" b="1" dirty="0">
                <a:latin typeface="Calibri"/>
                <a:cs typeface="Calibri"/>
              </a:rPr>
              <a:t>ασίας</a:t>
            </a:r>
            <a:r>
              <a:rPr sz="1500" b="1" spc="10" dirty="0">
                <a:latin typeface="Calibri"/>
                <a:cs typeface="Calibri"/>
              </a:rPr>
              <a:t> </a:t>
            </a:r>
            <a:r>
              <a:rPr sz="1500" b="1" dirty="0">
                <a:latin typeface="Calibri"/>
                <a:cs typeface="Calibri"/>
              </a:rPr>
              <a:t>(Σ.ΕΠ</a:t>
            </a:r>
            <a:r>
              <a:rPr sz="1500" b="1" spc="-5" dirty="0">
                <a:latin typeface="Calibri"/>
                <a:cs typeface="Calibri"/>
              </a:rPr>
              <a:t>.</a:t>
            </a:r>
            <a:r>
              <a:rPr sz="1500" b="1" dirty="0">
                <a:latin typeface="Calibri"/>
                <a:cs typeface="Calibri"/>
              </a:rPr>
              <a:t>Ε)</a:t>
            </a:r>
            <a:endParaRPr sz="1500">
              <a:latin typeface="Calibri"/>
              <a:cs typeface="Calibr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3203448" y="5274741"/>
            <a:ext cx="7023734" cy="720090"/>
          </a:xfrm>
          <a:prstGeom prst="rect">
            <a:avLst/>
          </a:prstGeom>
          <a:solidFill>
            <a:srgbClr val="BCDADF"/>
          </a:solidFill>
        </p:spPr>
        <p:txBody>
          <a:bodyPr vert="horz" wrap="square" lIns="0" tIns="0" rIns="0" bIns="0" rtlCol="0">
            <a:spAutoFit/>
          </a:bodyPr>
          <a:lstStyle/>
          <a:p>
            <a:pPr marL="328930" indent="-220979">
              <a:lnSpc>
                <a:spcPct val="100000"/>
              </a:lnSpc>
              <a:buFont typeface="Wingdings"/>
              <a:buChar char=""/>
              <a:tabLst>
                <a:tab pos="329565" algn="l"/>
              </a:tabLst>
            </a:pPr>
            <a:r>
              <a:rPr sz="1500" b="1" dirty="0">
                <a:latin typeface="Calibri"/>
                <a:cs typeface="Calibri"/>
              </a:rPr>
              <a:t>Ανεξάρτη</a:t>
            </a:r>
            <a:r>
              <a:rPr sz="1500" b="1" spc="-5" dirty="0">
                <a:latin typeface="Calibri"/>
                <a:cs typeface="Calibri"/>
              </a:rPr>
              <a:t>τ</a:t>
            </a:r>
            <a:r>
              <a:rPr sz="1500" b="1" dirty="0">
                <a:latin typeface="Calibri"/>
                <a:cs typeface="Calibri"/>
              </a:rPr>
              <a:t>η</a:t>
            </a:r>
            <a:r>
              <a:rPr sz="1500" b="1" spc="5" dirty="0">
                <a:latin typeface="Calibri"/>
                <a:cs typeface="Calibri"/>
              </a:rPr>
              <a:t> </a:t>
            </a:r>
            <a:r>
              <a:rPr sz="1500" b="1" dirty="0">
                <a:latin typeface="Calibri"/>
                <a:cs typeface="Calibri"/>
              </a:rPr>
              <a:t>Αρχή Δη</a:t>
            </a:r>
            <a:r>
              <a:rPr sz="1500" b="1" spc="-10" dirty="0">
                <a:latin typeface="Calibri"/>
                <a:cs typeface="Calibri"/>
              </a:rPr>
              <a:t>μ</a:t>
            </a:r>
            <a:r>
              <a:rPr sz="1500" b="1" dirty="0">
                <a:latin typeface="Calibri"/>
                <a:cs typeface="Calibri"/>
              </a:rPr>
              <a:t>οσίων Εσ</a:t>
            </a:r>
            <a:r>
              <a:rPr sz="1500" b="1" spc="-10" dirty="0">
                <a:latin typeface="Calibri"/>
                <a:cs typeface="Calibri"/>
              </a:rPr>
              <a:t>ό</a:t>
            </a:r>
            <a:r>
              <a:rPr sz="1500" b="1" dirty="0">
                <a:latin typeface="Calibri"/>
                <a:cs typeface="Calibri"/>
              </a:rPr>
              <a:t>δων</a:t>
            </a:r>
            <a:r>
              <a:rPr sz="1500" b="1" spc="10" dirty="0">
                <a:latin typeface="Calibri"/>
                <a:cs typeface="Calibri"/>
              </a:rPr>
              <a:t> </a:t>
            </a:r>
            <a:r>
              <a:rPr sz="1500" b="1" dirty="0">
                <a:latin typeface="Calibri"/>
                <a:cs typeface="Calibri"/>
              </a:rPr>
              <a:t>(ΑΑΔΕ)</a:t>
            </a:r>
            <a:endParaRPr sz="1500">
              <a:latin typeface="Calibri"/>
              <a:cs typeface="Calibri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1625198" y="6512624"/>
            <a:ext cx="138430" cy="127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spc="-5" dirty="0">
                <a:latin typeface="Arial"/>
                <a:cs typeface="Arial"/>
              </a:rPr>
              <a:t>11</a:t>
            </a:r>
            <a:endParaRPr sz="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078971" y="6460347"/>
            <a:ext cx="196215" cy="1784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dirty="0">
                <a:solidFill>
                  <a:srgbClr val="243355"/>
                </a:solidFill>
                <a:latin typeface="Arial"/>
                <a:cs typeface="Arial"/>
              </a:rPr>
              <a:t>12</a:t>
            </a:r>
            <a:endParaRPr sz="12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057400" y="1841500"/>
            <a:ext cx="7620000" cy="3479800"/>
          </a:xfrm>
          <a:prstGeom prst="rect">
            <a:avLst/>
          </a:prstGeom>
          <a:solidFill>
            <a:srgbClr val="4966AC"/>
          </a:solidFill>
          <a:ln w="12700">
            <a:solidFill>
              <a:srgbClr val="34487C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2540" algn="ctr">
              <a:lnSpc>
                <a:spcPct val="100000"/>
              </a:lnSpc>
            </a:pPr>
            <a:r>
              <a:rPr sz="4000" b="1" i="1" spc="-25" dirty="0">
                <a:solidFill>
                  <a:srgbClr val="FFFFFF"/>
                </a:solidFill>
                <a:latin typeface="Calibri"/>
                <a:cs typeface="Calibri"/>
              </a:rPr>
              <a:t>Πληροφο</a:t>
            </a:r>
            <a:r>
              <a:rPr sz="4000" b="1" i="1" spc="-20" dirty="0">
                <a:solidFill>
                  <a:srgbClr val="FFFFFF"/>
                </a:solidFill>
                <a:latin typeface="Calibri"/>
                <a:cs typeface="Calibri"/>
              </a:rPr>
              <a:t>ρίες</a:t>
            </a:r>
            <a:r>
              <a:rPr sz="4000" b="1" i="1" spc="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4000" b="1" i="1" spc="-20" dirty="0">
                <a:solidFill>
                  <a:srgbClr val="FFFFFF"/>
                </a:solidFill>
                <a:latin typeface="Calibri"/>
                <a:cs typeface="Calibri"/>
              </a:rPr>
              <a:t>–</a:t>
            </a:r>
            <a:r>
              <a:rPr sz="4000" b="1" i="1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4000" b="1" i="1" spc="-20" dirty="0">
                <a:solidFill>
                  <a:srgbClr val="FFFFFF"/>
                </a:solidFill>
                <a:latin typeface="Calibri"/>
                <a:cs typeface="Calibri"/>
              </a:rPr>
              <a:t>Καταγγε</a:t>
            </a:r>
            <a:r>
              <a:rPr sz="4000" b="1" i="1" spc="-50" dirty="0">
                <a:solidFill>
                  <a:srgbClr val="FFFFFF"/>
                </a:solidFill>
                <a:latin typeface="Calibri"/>
                <a:cs typeface="Calibri"/>
              </a:rPr>
              <a:t>λ</a:t>
            </a:r>
            <a:r>
              <a:rPr sz="4000" b="1" i="1" spc="-20" dirty="0">
                <a:solidFill>
                  <a:srgbClr val="FFFFFF"/>
                </a:solidFill>
                <a:latin typeface="Calibri"/>
                <a:cs typeface="Calibri"/>
              </a:rPr>
              <a:t>ίες</a:t>
            </a:r>
            <a:endParaRPr sz="40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1850"/>
              </a:spcBef>
            </a:pPr>
            <a:r>
              <a:rPr sz="8800" b="1" i="1" spc="-45" dirty="0">
                <a:solidFill>
                  <a:srgbClr val="FF0000"/>
                </a:solidFill>
                <a:latin typeface="Calibri"/>
                <a:cs typeface="Calibri"/>
              </a:rPr>
              <a:t>1520</a:t>
            </a:r>
            <a:endParaRPr sz="8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4672710"/>
            <a:ext cx="2922905" cy="2185670"/>
          </a:xfrm>
          <a:custGeom>
            <a:avLst/>
            <a:gdLst/>
            <a:ahLst/>
            <a:cxnLst/>
            <a:rect l="l" t="t" r="r" b="b"/>
            <a:pathLst>
              <a:path w="2922905" h="2185670">
                <a:moveTo>
                  <a:pt x="0" y="2185288"/>
                </a:moveTo>
                <a:lnTo>
                  <a:pt x="2922778" y="2185288"/>
                </a:lnTo>
                <a:lnTo>
                  <a:pt x="2922778" y="0"/>
                </a:lnTo>
                <a:lnTo>
                  <a:pt x="0" y="0"/>
                </a:lnTo>
                <a:lnTo>
                  <a:pt x="0" y="2185288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0"/>
            <a:ext cx="4249420" cy="6858000"/>
          </a:xfrm>
          <a:custGeom>
            <a:avLst/>
            <a:gdLst/>
            <a:ahLst/>
            <a:cxnLst/>
            <a:rect l="l" t="t" r="r" b="b"/>
            <a:pathLst>
              <a:path w="4249420" h="6858000">
                <a:moveTo>
                  <a:pt x="4249419" y="0"/>
                </a:moveTo>
                <a:lnTo>
                  <a:pt x="0" y="0"/>
                </a:lnTo>
                <a:lnTo>
                  <a:pt x="0" y="6858000"/>
                </a:lnTo>
                <a:lnTo>
                  <a:pt x="4249419" y="0"/>
                </a:lnTo>
              </a:path>
            </a:pathLst>
          </a:custGeom>
          <a:solidFill>
            <a:srgbClr val="3461A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002550" y="682523"/>
            <a:ext cx="1054849" cy="103375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6722109" y="5329370"/>
            <a:ext cx="3852545" cy="6064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90170" marR="5080" indent="-78105">
              <a:lnSpc>
                <a:spcPts val="2380"/>
              </a:lnSpc>
            </a:pPr>
            <a:r>
              <a:rPr sz="2200" spc="-15" dirty="0">
                <a:latin typeface="Arial"/>
                <a:cs typeface="Arial"/>
              </a:rPr>
              <a:t>Γενική</a:t>
            </a:r>
            <a:r>
              <a:rPr sz="2200" spc="-10" dirty="0">
                <a:latin typeface="Arial"/>
                <a:cs typeface="Arial"/>
              </a:rPr>
              <a:t> </a:t>
            </a:r>
            <a:r>
              <a:rPr sz="2200" spc="-15" dirty="0">
                <a:latin typeface="Arial"/>
                <a:cs typeface="Arial"/>
              </a:rPr>
              <a:t>Γραμ</a:t>
            </a:r>
            <a:r>
              <a:rPr sz="2200" spc="-25" dirty="0">
                <a:latin typeface="Arial"/>
                <a:cs typeface="Arial"/>
              </a:rPr>
              <a:t>μ</a:t>
            </a:r>
            <a:r>
              <a:rPr sz="2200" spc="-15" dirty="0">
                <a:latin typeface="Arial"/>
                <a:cs typeface="Arial"/>
              </a:rPr>
              <a:t>ατε</a:t>
            </a:r>
            <a:r>
              <a:rPr sz="2200" dirty="0">
                <a:latin typeface="Arial"/>
                <a:cs typeface="Arial"/>
              </a:rPr>
              <a:t>ί</a:t>
            </a:r>
            <a:r>
              <a:rPr sz="2200" spc="-15" dirty="0">
                <a:latin typeface="Arial"/>
                <a:cs typeface="Arial"/>
              </a:rPr>
              <a:t>α</a:t>
            </a:r>
            <a:r>
              <a:rPr sz="2200" spc="25" dirty="0">
                <a:latin typeface="Arial"/>
                <a:cs typeface="Arial"/>
              </a:rPr>
              <a:t> </a:t>
            </a:r>
            <a:r>
              <a:rPr sz="2200" spc="-15" dirty="0">
                <a:latin typeface="Arial"/>
                <a:cs typeface="Arial"/>
              </a:rPr>
              <a:t>Εμ</a:t>
            </a:r>
            <a:r>
              <a:rPr sz="2200" spc="-65" dirty="0">
                <a:latin typeface="Arial"/>
                <a:cs typeface="Arial"/>
              </a:rPr>
              <a:t>π</a:t>
            </a:r>
            <a:r>
              <a:rPr sz="2200" spc="-10" dirty="0">
                <a:latin typeface="Arial"/>
                <a:cs typeface="Arial"/>
              </a:rPr>
              <a:t>ορίο</a:t>
            </a:r>
            <a:r>
              <a:rPr sz="2200" spc="-15" dirty="0">
                <a:latin typeface="Arial"/>
                <a:cs typeface="Arial"/>
              </a:rPr>
              <a:t>υ</a:t>
            </a:r>
            <a:r>
              <a:rPr sz="2200" spc="-5" dirty="0">
                <a:latin typeface="Arial"/>
                <a:cs typeface="Arial"/>
              </a:rPr>
              <a:t> </a:t>
            </a:r>
            <a:r>
              <a:rPr sz="2200" spc="-15" dirty="0">
                <a:latin typeface="Arial"/>
                <a:cs typeface="Arial"/>
              </a:rPr>
              <a:t>&amp; Προσ</a:t>
            </a:r>
            <a:r>
              <a:rPr sz="2200" spc="-50" dirty="0">
                <a:latin typeface="Arial"/>
                <a:cs typeface="Arial"/>
              </a:rPr>
              <a:t>τ</a:t>
            </a:r>
            <a:r>
              <a:rPr sz="2200" spc="-15" dirty="0">
                <a:latin typeface="Arial"/>
                <a:cs typeface="Arial"/>
              </a:rPr>
              <a:t>ασ</a:t>
            </a:r>
            <a:r>
              <a:rPr sz="2200" dirty="0">
                <a:latin typeface="Arial"/>
                <a:cs typeface="Arial"/>
              </a:rPr>
              <a:t>ί</a:t>
            </a:r>
            <a:r>
              <a:rPr sz="2200" spc="-15" dirty="0">
                <a:latin typeface="Arial"/>
                <a:cs typeface="Arial"/>
              </a:rPr>
              <a:t>ας</a:t>
            </a:r>
            <a:r>
              <a:rPr sz="2200" spc="45" dirty="0">
                <a:latin typeface="Arial"/>
                <a:cs typeface="Arial"/>
              </a:rPr>
              <a:t> </a:t>
            </a:r>
            <a:r>
              <a:rPr sz="2200" spc="-40" dirty="0">
                <a:latin typeface="Arial"/>
                <a:cs typeface="Arial"/>
              </a:rPr>
              <a:t>Κ</a:t>
            </a:r>
            <a:r>
              <a:rPr sz="2200" spc="-15" dirty="0">
                <a:latin typeface="Arial"/>
                <a:cs typeface="Arial"/>
              </a:rPr>
              <a:t>α</a:t>
            </a:r>
            <a:r>
              <a:rPr sz="2200" spc="-50" dirty="0">
                <a:latin typeface="Arial"/>
                <a:cs typeface="Arial"/>
              </a:rPr>
              <a:t>τ</a:t>
            </a:r>
            <a:r>
              <a:rPr sz="2200" spc="-15" dirty="0">
                <a:latin typeface="Arial"/>
                <a:cs typeface="Arial"/>
              </a:rPr>
              <a:t>ανα</a:t>
            </a:r>
            <a:r>
              <a:rPr sz="2200" spc="-50" dirty="0">
                <a:latin typeface="Arial"/>
                <a:cs typeface="Arial"/>
              </a:rPr>
              <a:t>λ</a:t>
            </a:r>
            <a:r>
              <a:rPr sz="2200" spc="-60" dirty="0">
                <a:latin typeface="Arial"/>
                <a:cs typeface="Arial"/>
              </a:rPr>
              <a:t>ω</a:t>
            </a:r>
            <a:r>
              <a:rPr sz="2200" spc="-15" dirty="0">
                <a:latin typeface="Arial"/>
                <a:cs typeface="Arial"/>
              </a:rPr>
              <a:t>τή</a:t>
            </a:r>
            <a:endParaRPr sz="22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088760" y="2116105"/>
            <a:ext cx="3255010" cy="304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855"/>
              </a:lnSpc>
            </a:pPr>
            <a:r>
              <a:rPr sz="2400" b="1" dirty="0">
                <a:latin typeface="Arial"/>
                <a:cs typeface="Arial"/>
              </a:rPr>
              <a:t>Υ</a:t>
            </a:r>
            <a:r>
              <a:rPr sz="2400" b="1" spc="-80" dirty="0">
                <a:latin typeface="Arial"/>
                <a:cs typeface="Arial"/>
              </a:rPr>
              <a:t>π</a:t>
            </a:r>
            <a:r>
              <a:rPr sz="2400" b="1" dirty="0">
                <a:latin typeface="Arial"/>
                <a:cs typeface="Arial"/>
              </a:rPr>
              <a:t>ο</a:t>
            </a:r>
            <a:r>
              <a:rPr sz="2400" b="1" spc="-10" dirty="0">
                <a:latin typeface="Arial"/>
                <a:cs typeface="Arial"/>
              </a:rPr>
              <a:t>υ</a:t>
            </a:r>
            <a:r>
              <a:rPr sz="2400" b="1" dirty="0">
                <a:latin typeface="Arial"/>
                <a:cs typeface="Arial"/>
              </a:rPr>
              <a:t>ργείο</a:t>
            </a:r>
            <a:r>
              <a:rPr sz="2400" b="1" spc="-80" dirty="0">
                <a:latin typeface="Arial"/>
                <a:cs typeface="Arial"/>
              </a:rPr>
              <a:t> </a:t>
            </a:r>
            <a:r>
              <a:rPr sz="2400" b="1" spc="-90" dirty="0">
                <a:latin typeface="Arial"/>
                <a:cs typeface="Arial"/>
              </a:rPr>
              <a:t>Α</a:t>
            </a:r>
            <a:r>
              <a:rPr sz="2400" b="1" dirty="0">
                <a:latin typeface="Arial"/>
                <a:cs typeface="Arial"/>
              </a:rPr>
              <a:t>νάπ</a:t>
            </a:r>
            <a:r>
              <a:rPr sz="2400" b="1" spc="-10" dirty="0">
                <a:latin typeface="Arial"/>
                <a:cs typeface="Arial"/>
              </a:rPr>
              <a:t>τ</a:t>
            </a:r>
            <a:r>
              <a:rPr sz="2400" b="1" dirty="0">
                <a:latin typeface="Arial"/>
                <a:cs typeface="Arial"/>
              </a:rPr>
              <a:t>υξ</a:t>
            </a:r>
            <a:r>
              <a:rPr sz="2400" b="1" spc="-10" dirty="0">
                <a:latin typeface="Arial"/>
                <a:cs typeface="Arial"/>
              </a:rPr>
              <a:t>η</a:t>
            </a:r>
            <a:r>
              <a:rPr sz="2400" b="1" dirty="0">
                <a:latin typeface="Arial"/>
                <a:cs typeface="Arial"/>
              </a:rPr>
              <a:t>ς</a:t>
            </a:r>
            <a:endParaRPr sz="24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088760" y="2571781"/>
            <a:ext cx="2221865" cy="304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855"/>
              </a:lnSpc>
            </a:pPr>
            <a:r>
              <a:rPr sz="2400" b="1" dirty="0">
                <a:latin typeface="Arial"/>
                <a:cs typeface="Arial"/>
              </a:rPr>
              <a:t>&amp; Ε</a:t>
            </a:r>
            <a:r>
              <a:rPr sz="2400" b="1" spc="-10" dirty="0">
                <a:latin typeface="Arial"/>
                <a:cs typeface="Arial"/>
              </a:rPr>
              <a:t>π</a:t>
            </a:r>
            <a:r>
              <a:rPr sz="2400" b="1" dirty="0">
                <a:latin typeface="Arial"/>
                <a:cs typeface="Arial"/>
              </a:rPr>
              <a:t>ενδ</a:t>
            </a:r>
            <a:r>
              <a:rPr sz="2400" b="1" spc="-10" dirty="0">
                <a:latin typeface="Arial"/>
                <a:cs typeface="Arial"/>
              </a:rPr>
              <a:t>ύ</a:t>
            </a:r>
            <a:r>
              <a:rPr sz="2400" b="1" dirty="0">
                <a:latin typeface="Arial"/>
                <a:cs typeface="Arial"/>
              </a:rPr>
              <a:t>σεων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19912" y="1910714"/>
            <a:ext cx="5158105" cy="4020820"/>
          </a:xfrm>
          <a:custGeom>
            <a:avLst/>
            <a:gdLst/>
            <a:ahLst/>
            <a:cxnLst/>
            <a:rect l="l" t="t" r="r" b="b"/>
            <a:pathLst>
              <a:path w="5158105" h="4020820">
                <a:moveTo>
                  <a:pt x="4487900" y="0"/>
                </a:moveTo>
                <a:lnTo>
                  <a:pt x="0" y="0"/>
                </a:lnTo>
                <a:lnTo>
                  <a:pt x="0" y="3350133"/>
                </a:lnTo>
                <a:lnTo>
                  <a:pt x="670026" y="4020197"/>
                </a:lnTo>
                <a:lnTo>
                  <a:pt x="5157952" y="4020197"/>
                </a:lnTo>
                <a:lnTo>
                  <a:pt x="5157952" y="670051"/>
                </a:lnTo>
                <a:lnTo>
                  <a:pt x="4487900" y="0"/>
                </a:lnTo>
                <a:close/>
              </a:path>
            </a:pathLst>
          </a:custGeom>
          <a:solidFill>
            <a:srgbClr val="417A8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619912" y="1910714"/>
            <a:ext cx="5158105" cy="4020820"/>
          </a:xfrm>
          <a:custGeom>
            <a:avLst/>
            <a:gdLst/>
            <a:ahLst/>
            <a:cxnLst/>
            <a:rect l="l" t="t" r="r" b="b"/>
            <a:pathLst>
              <a:path w="5158105" h="4020820">
                <a:moveTo>
                  <a:pt x="0" y="0"/>
                </a:moveTo>
                <a:lnTo>
                  <a:pt x="4487900" y="0"/>
                </a:lnTo>
                <a:lnTo>
                  <a:pt x="5157952" y="670051"/>
                </a:lnTo>
                <a:lnTo>
                  <a:pt x="5157952" y="4020197"/>
                </a:lnTo>
                <a:lnTo>
                  <a:pt x="670026" y="4020197"/>
                </a:lnTo>
                <a:lnTo>
                  <a:pt x="0" y="3350133"/>
                </a:lnTo>
                <a:lnTo>
                  <a:pt x="0" y="0"/>
                </a:lnTo>
                <a:close/>
              </a:path>
            </a:pathLst>
          </a:custGeom>
          <a:ln w="9524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398767" y="1949957"/>
            <a:ext cx="5158105" cy="4020185"/>
          </a:xfrm>
          <a:custGeom>
            <a:avLst/>
            <a:gdLst/>
            <a:ahLst/>
            <a:cxnLst/>
            <a:rect l="l" t="t" r="r" b="b"/>
            <a:pathLst>
              <a:path w="5158105" h="4020185">
                <a:moveTo>
                  <a:pt x="4487799" y="0"/>
                </a:moveTo>
                <a:lnTo>
                  <a:pt x="0" y="0"/>
                </a:lnTo>
                <a:lnTo>
                  <a:pt x="0" y="3350132"/>
                </a:lnTo>
                <a:lnTo>
                  <a:pt x="670052" y="4020146"/>
                </a:lnTo>
                <a:lnTo>
                  <a:pt x="5157851" y="4020146"/>
                </a:lnTo>
                <a:lnTo>
                  <a:pt x="5157851" y="670051"/>
                </a:lnTo>
                <a:lnTo>
                  <a:pt x="4487799" y="0"/>
                </a:lnTo>
                <a:close/>
              </a:path>
            </a:pathLst>
          </a:custGeom>
          <a:solidFill>
            <a:srgbClr val="7E8FA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8047101" y="2360676"/>
            <a:ext cx="1228090" cy="304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200" b="1" spc="-15" dirty="0">
                <a:solidFill>
                  <a:srgbClr val="FFFFFF"/>
                </a:solidFill>
                <a:latin typeface="Calibri"/>
                <a:cs typeface="Calibri"/>
              </a:rPr>
              <a:t>Υπη</a:t>
            </a:r>
            <a:r>
              <a:rPr sz="2200" b="1" spc="-25" dirty="0">
                <a:solidFill>
                  <a:srgbClr val="FFFFFF"/>
                </a:solidFill>
                <a:latin typeface="Calibri"/>
                <a:cs typeface="Calibri"/>
              </a:rPr>
              <a:t>ρ</a:t>
            </a:r>
            <a:r>
              <a:rPr sz="2200" b="1" spc="-35" dirty="0">
                <a:solidFill>
                  <a:srgbClr val="FFFFFF"/>
                </a:solidFill>
                <a:latin typeface="Calibri"/>
                <a:cs typeface="Calibri"/>
              </a:rPr>
              <a:t>ε</a:t>
            </a:r>
            <a:r>
              <a:rPr sz="2200" b="1" spc="-10" dirty="0">
                <a:solidFill>
                  <a:srgbClr val="FFFFFF"/>
                </a:solidFill>
                <a:latin typeface="Calibri"/>
                <a:cs typeface="Calibri"/>
              </a:rPr>
              <a:t>σίες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648450" y="3267183"/>
            <a:ext cx="1470025" cy="7734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buClr>
                <a:srgbClr val="FFFFFF"/>
              </a:buClr>
              <a:buFont typeface="Wingdings"/>
              <a:buChar char=""/>
              <a:tabLst>
                <a:tab pos="355600" algn="l"/>
              </a:tabLst>
            </a:pPr>
            <a:r>
              <a:rPr sz="1700" spc="-50" dirty="0">
                <a:solidFill>
                  <a:srgbClr val="FFFFFF"/>
                </a:solidFill>
                <a:latin typeface="Calibri"/>
                <a:cs typeface="Calibri"/>
              </a:rPr>
              <a:t>Κ</a:t>
            </a:r>
            <a:r>
              <a:rPr sz="1700" dirty="0">
                <a:solidFill>
                  <a:srgbClr val="FFFFFF"/>
                </a:solidFill>
                <a:latin typeface="Calibri"/>
                <a:cs typeface="Calibri"/>
              </a:rPr>
              <a:t>ομμωτήρια</a:t>
            </a:r>
            <a:endParaRPr sz="17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buClr>
                <a:srgbClr val="FFFFFF"/>
              </a:buClr>
              <a:buFont typeface="Wingdings"/>
              <a:buChar char=""/>
              <a:tabLst>
                <a:tab pos="355600" algn="l"/>
              </a:tabLst>
            </a:pPr>
            <a:r>
              <a:rPr sz="1700" spc="-50" dirty="0">
                <a:solidFill>
                  <a:srgbClr val="FFFFFF"/>
                </a:solidFill>
                <a:latin typeface="Calibri"/>
                <a:cs typeface="Calibri"/>
              </a:rPr>
              <a:t>Κ</a:t>
            </a:r>
            <a:r>
              <a:rPr sz="1700" dirty="0">
                <a:solidFill>
                  <a:srgbClr val="FFFFFF"/>
                </a:solidFill>
                <a:latin typeface="Calibri"/>
                <a:cs typeface="Calibri"/>
              </a:rPr>
              <a:t>ουρεία</a:t>
            </a:r>
            <a:endParaRPr sz="17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buClr>
                <a:srgbClr val="FFFFFF"/>
              </a:buClr>
              <a:buFont typeface="Wingdings"/>
              <a:buChar char=""/>
              <a:tabLst>
                <a:tab pos="355600" algn="l"/>
              </a:tabLst>
            </a:pPr>
            <a:r>
              <a:rPr sz="1700" dirty="0">
                <a:solidFill>
                  <a:srgbClr val="FFFFFF"/>
                </a:solidFill>
                <a:latin typeface="Calibri"/>
                <a:cs typeface="Calibri"/>
              </a:rPr>
              <a:t>ΚΤ</a:t>
            </a:r>
            <a:r>
              <a:rPr sz="1700" spc="-30" dirty="0">
                <a:solidFill>
                  <a:srgbClr val="FFFFFF"/>
                </a:solidFill>
                <a:latin typeface="Calibri"/>
                <a:cs typeface="Calibri"/>
              </a:rPr>
              <a:t>Ε</a:t>
            </a:r>
            <a:r>
              <a:rPr sz="1700" dirty="0">
                <a:solidFill>
                  <a:srgbClr val="FFFFFF"/>
                </a:solidFill>
                <a:latin typeface="Calibri"/>
                <a:cs typeface="Calibri"/>
              </a:rPr>
              <a:t>Ο</a:t>
            </a:r>
            <a:endParaRPr sz="1700">
              <a:latin typeface="Calibri"/>
              <a:cs typeface="Calibri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426135" y="547369"/>
            <a:ext cx="10987405" cy="875030"/>
          </a:xfrm>
          <a:custGeom>
            <a:avLst/>
            <a:gdLst/>
            <a:ahLst/>
            <a:cxnLst/>
            <a:rect l="l" t="t" r="r" b="b"/>
            <a:pathLst>
              <a:path w="10987405" h="875030">
                <a:moveTo>
                  <a:pt x="10841050" y="0"/>
                </a:moveTo>
                <a:lnTo>
                  <a:pt x="0" y="0"/>
                </a:lnTo>
                <a:lnTo>
                  <a:pt x="0" y="728726"/>
                </a:lnTo>
                <a:lnTo>
                  <a:pt x="145757" y="874521"/>
                </a:lnTo>
                <a:lnTo>
                  <a:pt x="10986846" y="874521"/>
                </a:lnTo>
                <a:lnTo>
                  <a:pt x="10986846" y="145795"/>
                </a:lnTo>
                <a:lnTo>
                  <a:pt x="10841050" y="0"/>
                </a:lnTo>
                <a:close/>
              </a:path>
            </a:pathLst>
          </a:custGeom>
          <a:solidFill>
            <a:srgbClr val="3461A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20" dirty="0">
                <a:latin typeface="Calibri"/>
                <a:cs typeface="Calibri"/>
              </a:rPr>
              <a:t>2</a:t>
            </a:r>
            <a:r>
              <a:rPr dirty="0">
                <a:latin typeface="Calibri"/>
                <a:cs typeface="Calibri"/>
              </a:rPr>
              <a:t>o</a:t>
            </a:r>
            <a:r>
              <a:rPr spc="-10" dirty="0">
                <a:latin typeface="Calibri"/>
                <a:cs typeface="Calibri"/>
              </a:rPr>
              <a:t> </a:t>
            </a:r>
            <a:r>
              <a:rPr dirty="0"/>
              <a:t>Σ</a:t>
            </a:r>
            <a:r>
              <a:rPr spc="-15" dirty="0"/>
              <a:t>τ</a:t>
            </a:r>
            <a:r>
              <a:rPr spc="-45" dirty="0"/>
              <a:t>ά</a:t>
            </a:r>
            <a:r>
              <a:rPr dirty="0"/>
              <a:t>διο</a:t>
            </a:r>
            <a:r>
              <a:rPr spc="5" dirty="0"/>
              <a:t> </a:t>
            </a:r>
            <a:r>
              <a:rPr dirty="0"/>
              <a:t>–</a:t>
            </a:r>
            <a:r>
              <a:rPr spc="-20" dirty="0">
                <a:latin typeface="Calibri"/>
                <a:cs typeface="Calibri"/>
              </a:rPr>
              <a:t>1</a:t>
            </a:r>
            <a:r>
              <a:rPr spc="-15" dirty="0">
                <a:latin typeface="Calibri"/>
                <a:cs typeface="Calibri"/>
              </a:rPr>
              <a:t>3</a:t>
            </a:r>
            <a:r>
              <a:rPr spc="-10" dirty="0">
                <a:latin typeface="Calibri"/>
                <a:cs typeface="Calibri"/>
              </a:rPr>
              <a:t> </a:t>
            </a:r>
            <a:r>
              <a:rPr spc="-75" dirty="0"/>
              <a:t>κ</a:t>
            </a:r>
            <a:r>
              <a:rPr dirty="0"/>
              <a:t>αι </a:t>
            </a:r>
            <a:r>
              <a:rPr spc="-10" dirty="0"/>
              <a:t>1</a:t>
            </a:r>
            <a:r>
              <a:rPr dirty="0"/>
              <a:t>4</a:t>
            </a:r>
            <a:r>
              <a:rPr spc="-10" dirty="0"/>
              <a:t> </a:t>
            </a:r>
            <a:r>
              <a:rPr dirty="0"/>
              <a:t>Δε</a:t>
            </a:r>
            <a:r>
              <a:rPr spc="-40" dirty="0"/>
              <a:t>κ</a:t>
            </a:r>
            <a:r>
              <a:rPr dirty="0"/>
              <a:t>εμβρίου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2061210" y="2470785"/>
            <a:ext cx="1970405" cy="304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200" b="1" spc="-15" dirty="0">
                <a:solidFill>
                  <a:srgbClr val="FFFFFF"/>
                </a:solidFill>
                <a:latin typeface="Calibri"/>
                <a:cs typeface="Calibri"/>
              </a:rPr>
              <a:t>Λιαν</a:t>
            </a:r>
            <a:r>
              <a:rPr sz="2200" b="1" spc="-20" dirty="0">
                <a:solidFill>
                  <a:srgbClr val="FFFFFF"/>
                </a:solidFill>
                <a:latin typeface="Calibri"/>
                <a:cs typeface="Calibri"/>
              </a:rPr>
              <a:t>ι</a:t>
            </a:r>
            <a:r>
              <a:rPr sz="2200" b="1" spc="-75" dirty="0">
                <a:solidFill>
                  <a:srgbClr val="FFFFFF"/>
                </a:solidFill>
                <a:latin typeface="Calibri"/>
                <a:cs typeface="Calibri"/>
              </a:rPr>
              <a:t>κ</a:t>
            </a:r>
            <a:r>
              <a:rPr sz="2200" b="1" spc="-15" dirty="0">
                <a:solidFill>
                  <a:srgbClr val="FFFFFF"/>
                </a:solidFill>
                <a:latin typeface="Calibri"/>
                <a:cs typeface="Calibri"/>
              </a:rPr>
              <a:t>ό</a:t>
            </a:r>
            <a:r>
              <a:rPr sz="2200" b="1" spc="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200" b="1" spc="-15" dirty="0">
                <a:solidFill>
                  <a:srgbClr val="FFFFFF"/>
                </a:solidFill>
                <a:latin typeface="Calibri"/>
                <a:cs typeface="Calibri"/>
              </a:rPr>
              <a:t>Εμπ</a:t>
            </a:r>
            <a:r>
              <a:rPr sz="2200" b="1" spc="-25" dirty="0">
                <a:solidFill>
                  <a:srgbClr val="FFFFFF"/>
                </a:solidFill>
                <a:latin typeface="Calibri"/>
                <a:cs typeface="Calibri"/>
              </a:rPr>
              <a:t>ό</a:t>
            </a:r>
            <a:r>
              <a:rPr sz="2200" b="1" spc="-10" dirty="0">
                <a:solidFill>
                  <a:srgbClr val="FFFFFF"/>
                </a:solidFill>
                <a:latin typeface="Calibri"/>
                <a:cs typeface="Calibri"/>
              </a:rPr>
              <a:t>ριο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810259" y="3214859"/>
            <a:ext cx="3248660" cy="2552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buClr>
                <a:srgbClr val="FFFFFF"/>
              </a:buClr>
              <a:buFont typeface="Wingdings"/>
              <a:buChar char=""/>
              <a:tabLst>
                <a:tab pos="355600" algn="l"/>
              </a:tabLst>
            </a:pPr>
            <a:r>
              <a:rPr sz="1700" dirty="0">
                <a:solidFill>
                  <a:srgbClr val="FFFFFF"/>
                </a:solidFill>
                <a:latin typeface="Calibri"/>
                <a:cs typeface="Calibri"/>
              </a:rPr>
              <a:t>Ε</a:t>
            </a:r>
            <a:r>
              <a:rPr sz="1700" spc="-15" dirty="0">
                <a:solidFill>
                  <a:srgbClr val="FFFFFF"/>
                </a:solidFill>
                <a:latin typeface="Calibri"/>
                <a:cs typeface="Calibri"/>
              </a:rPr>
              <a:t>πι</a:t>
            </a:r>
            <a:r>
              <a:rPr sz="1700" spc="-10" dirty="0">
                <a:solidFill>
                  <a:srgbClr val="FFFFFF"/>
                </a:solidFill>
                <a:latin typeface="Calibri"/>
                <a:cs typeface="Calibri"/>
              </a:rPr>
              <a:t>χ</a:t>
            </a:r>
            <a:r>
              <a:rPr sz="1700" dirty="0">
                <a:solidFill>
                  <a:srgbClr val="FFFFFF"/>
                </a:solidFill>
                <a:latin typeface="Calibri"/>
                <a:cs typeface="Calibri"/>
              </a:rPr>
              <a:t>ειρή</a:t>
            </a:r>
            <a:r>
              <a:rPr sz="1700" spc="-10" dirty="0">
                <a:solidFill>
                  <a:srgbClr val="FFFFFF"/>
                </a:solidFill>
                <a:latin typeface="Calibri"/>
                <a:cs typeface="Calibri"/>
              </a:rPr>
              <a:t>σ</a:t>
            </a:r>
            <a:r>
              <a:rPr sz="1700" dirty="0">
                <a:solidFill>
                  <a:srgbClr val="FFFFFF"/>
                </a:solidFill>
                <a:latin typeface="Calibri"/>
                <a:cs typeface="Calibri"/>
              </a:rPr>
              <a:t>ε</a:t>
            </a:r>
            <a:r>
              <a:rPr sz="1700" spc="-10" dirty="0">
                <a:solidFill>
                  <a:srgbClr val="FFFFFF"/>
                </a:solidFill>
                <a:latin typeface="Calibri"/>
                <a:cs typeface="Calibri"/>
              </a:rPr>
              <a:t>ι</a:t>
            </a:r>
            <a:r>
              <a:rPr sz="1700" dirty="0">
                <a:solidFill>
                  <a:srgbClr val="FFFFFF"/>
                </a:solidFill>
                <a:latin typeface="Calibri"/>
                <a:cs typeface="Calibri"/>
              </a:rPr>
              <a:t>ς</a:t>
            </a:r>
            <a:r>
              <a:rPr sz="1700" spc="-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700" spc="-10" dirty="0">
                <a:solidFill>
                  <a:srgbClr val="FFFFFF"/>
                </a:solidFill>
                <a:latin typeface="Calibri"/>
                <a:cs typeface="Calibri"/>
              </a:rPr>
              <a:t>λ</a:t>
            </a:r>
            <a:r>
              <a:rPr sz="1700" dirty="0">
                <a:solidFill>
                  <a:srgbClr val="FFFFFF"/>
                </a:solidFill>
                <a:latin typeface="Calibri"/>
                <a:cs typeface="Calibri"/>
              </a:rPr>
              <a:t>ι</a:t>
            </a:r>
            <a:r>
              <a:rPr sz="1700" spc="5" dirty="0">
                <a:solidFill>
                  <a:srgbClr val="FFFFFF"/>
                </a:solidFill>
                <a:latin typeface="Calibri"/>
                <a:cs typeface="Calibri"/>
              </a:rPr>
              <a:t>α</a:t>
            </a:r>
            <a:r>
              <a:rPr sz="1700" dirty="0">
                <a:solidFill>
                  <a:srgbClr val="FFFFFF"/>
                </a:solidFill>
                <a:latin typeface="Calibri"/>
                <a:cs typeface="Calibri"/>
              </a:rPr>
              <a:t>νι</a:t>
            </a:r>
            <a:r>
              <a:rPr sz="1700" spc="-55" dirty="0">
                <a:solidFill>
                  <a:srgbClr val="FFFFFF"/>
                </a:solidFill>
                <a:latin typeface="Calibri"/>
                <a:cs typeface="Calibri"/>
              </a:rPr>
              <a:t>κ</a:t>
            </a:r>
            <a:r>
              <a:rPr sz="1700" dirty="0">
                <a:solidFill>
                  <a:srgbClr val="FFFFFF"/>
                </a:solidFill>
                <a:latin typeface="Calibri"/>
                <a:cs typeface="Calibri"/>
              </a:rPr>
              <a:t>ού</a:t>
            </a:r>
            <a:r>
              <a:rPr sz="1700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700" dirty="0">
                <a:solidFill>
                  <a:srgbClr val="FFFFFF"/>
                </a:solidFill>
                <a:latin typeface="Calibri"/>
                <a:cs typeface="Calibri"/>
              </a:rPr>
              <a:t>εμπο</a:t>
            </a:r>
            <a:r>
              <a:rPr sz="1700" spc="-10" dirty="0">
                <a:solidFill>
                  <a:srgbClr val="FFFFFF"/>
                </a:solidFill>
                <a:latin typeface="Calibri"/>
                <a:cs typeface="Calibri"/>
              </a:rPr>
              <a:t>ρ</a:t>
            </a:r>
            <a:r>
              <a:rPr sz="1700" dirty="0">
                <a:solidFill>
                  <a:srgbClr val="FFFFFF"/>
                </a:solidFill>
                <a:latin typeface="Calibri"/>
                <a:cs typeface="Calibri"/>
              </a:rPr>
              <a:t>ίου:</a:t>
            </a:r>
            <a:endParaRPr sz="17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002283" y="3733274"/>
            <a:ext cx="4333875" cy="7734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81610" marR="5080" indent="-169545">
              <a:lnSpc>
                <a:spcPct val="100000"/>
              </a:lnSpc>
            </a:pPr>
            <a:r>
              <a:rPr sz="1700" spc="-25" dirty="0">
                <a:solidFill>
                  <a:srgbClr val="FFFFFF"/>
                </a:solidFill>
                <a:latin typeface="Wingdings"/>
                <a:cs typeface="Wingdings"/>
              </a:rPr>
              <a:t></a:t>
            </a:r>
            <a:r>
              <a:rPr sz="1700" dirty="0">
                <a:solidFill>
                  <a:srgbClr val="FFFFFF"/>
                </a:solidFill>
                <a:latin typeface="Calibri"/>
                <a:cs typeface="Calibri"/>
              </a:rPr>
              <a:t>Λιανική</a:t>
            </a:r>
            <a:r>
              <a:rPr sz="1700" spc="-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700" spc="-20" dirty="0">
                <a:solidFill>
                  <a:srgbClr val="FFFFFF"/>
                </a:solidFill>
                <a:latin typeface="Calibri"/>
                <a:cs typeface="Calibri"/>
              </a:rPr>
              <a:t>π</a:t>
            </a:r>
            <a:r>
              <a:rPr sz="1700" spc="-15" dirty="0">
                <a:solidFill>
                  <a:srgbClr val="FFFFFF"/>
                </a:solidFill>
                <a:latin typeface="Calibri"/>
                <a:cs typeface="Calibri"/>
              </a:rPr>
              <a:t>ώ</a:t>
            </a:r>
            <a:r>
              <a:rPr sz="1700" dirty="0">
                <a:solidFill>
                  <a:srgbClr val="FFFFFF"/>
                </a:solidFill>
                <a:latin typeface="Calibri"/>
                <a:cs typeface="Calibri"/>
              </a:rPr>
              <a:t>ληση</a:t>
            </a:r>
            <a:r>
              <a:rPr sz="1700" spc="-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700" spc="-15" dirty="0">
                <a:solidFill>
                  <a:srgbClr val="FFFFFF"/>
                </a:solidFill>
                <a:latin typeface="Calibri"/>
                <a:cs typeface="Calibri"/>
              </a:rPr>
              <a:t>μ</a:t>
            </a:r>
            <a:r>
              <a:rPr sz="1700" dirty="0">
                <a:solidFill>
                  <a:srgbClr val="FFFFFF"/>
                </a:solidFill>
                <a:latin typeface="Calibri"/>
                <a:cs typeface="Calibri"/>
              </a:rPr>
              <a:t>όνο</a:t>
            </a:r>
            <a:r>
              <a:rPr sz="1700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700" dirty="0">
                <a:solidFill>
                  <a:srgbClr val="FFFFFF"/>
                </a:solidFill>
                <a:latin typeface="Calibri"/>
                <a:cs typeface="Calibri"/>
              </a:rPr>
              <a:t>με τ</a:t>
            </a:r>
            <a:r>
              <a:rPr sz="1700" spc="-40" dirty="0">
                <a:solidFill>
                  <a:srgbClr val="FFFFFF"/>
                </a:solidFill>
                <a:latin typeface="Calibri"/>
                <a:cs typeface="Calibri"/>
              </a:rPr>
              <a:t>η</a:t>
            </a:r>
            <a:r>
              <a:rPr sz="1700" dirty="0">
                <a:solidFill>
                  <a:srgbClr val="FFFFFF"/>
                </a:solidFill>
                <a:latin typeface="Calibri"/>
                <a:cs typeface="Calibri"/>
              </a:rPr>
              <a:t>ν δι</a:t>
            </a:r>
            <a:r>
              <a:rPr sz="1700" spc="-20" dirty="0">
                <a:solidFill>
                  <a:srgbClr val="FFFFFF"/>
                </a:solidFill>
                <a:latin typeface="Calibri"/>
                <a:cs typeface="Calibri"/>
              </a:rPr>
              <a:t>α</a:t>
            </a:r>
            <a:r>
              <a:rPr sz="1700" dirty="0">
                <a:solidFill>
                  <a:srgbClr val="FFFFFF"/>
                </a:solidFill>
                <a:latin typeface="Calibri"/>
                <a:cs typeface="Calibri"/>
              </a:rPr>
              <a:t>δι</a:t>
            </a:r>
            <a:r>
              <a:rPr sz="1700" spc="-60" dirty="0">
                <a:solidFill>
                  <a:srgbClr val="FFFFFF"/>
                </a:solidFill>
                <a:latin typeface="Calibri"/>
                <a:cs typeface="Calibri"/>
              </a:rPr>
              <a:t>κ</a:t>
            </a:r>
            <a:r>
              <a:rPr sz="1700" spc="-10" dirty="0">
                <a:solidFill>
                  <a:srgbClr val="FFFFFF"/>
                </a:solidFill>
                <a:latin typeface="Calibri"/>
                <a:cs typeface="Calibri"/>
              </a:rPr>
              <a:t>α</a:t>
            </a:r>
            <a:r>
              <a:rPr sz="1700" dirty="0">
                <a:solidFill>
                  <a:srgbClr val="FFFFFF"/>
                </a:solidFill>
                <a:latin typeface="Calibri"/>
                <a:cs typeface="Calibri"/>
              </a:rPr>
              <a:t>σ</a:t>
            </a:r>
            <a:r>
              <a:rPr sz="1700" spc="-15" dirty="0">
                <a:solidFill>
                  <a:srgbClr val="FFFFFF"/>
                </a:solidFill>
                <a:latin typeface="Calibri"/>
                <a:cs typeface="Calibri"/>
              </a:rPr>
              <a:t>ί</a:t>
            </a:r>
            <a:r>
              <a:rPr sz="1700" dirty="0">
                <a:solidFill>
                  <a:srgbClr val="FFFFFF"/>
                </a:solidFill>
                <a:latin typeface="Calibri"/>
                <a:cs typeface="Calibri"/>
              </a:rPr>
              <a:t>α </a:t>
            </a:r>
            <a:r>
              <a:rPr sz="1700" spc="-10" dirty="0">
                <a:solidFill>
                  <a:srgbClr val="FFFFFF"/>
                </a:solidFill>
                <a:latin typeface="Calibri"/>
                <a:cs typeface="Calibri"/>
              </a:rPr>
              <a:t>π</a:t>
            </a:r>
            <a:r>
              <a:rPr sz="1700" dirty="0">
                <a:solidFill>
                  <a:srgbClr val="FFFFFF"/>
                </a:solidFill>
                <a:latin typeface="Calibri"/>
                <a:cs typeface="Calibri"/>
              </a:rPr>
              <a:t>ροαγοράς</a:t>
            </a:r>
            <a:r>
              <a:rPr sz="170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700" spc="-55" dirty="0">
                <a:solidFill>
                  <a:srgbClr val="FFFFFF"/>
                </a:solidFill>
                <a:latin typeface="Calibri"/>
                <a:cs typeface="Calibri"/>
              </a:rPr>
              <a:t>κ</a:t>
            </a:r>
            <a:r>
              <a:rPr sz="1700" dirty="0">
                <a:solidFill>
                  <a:srgbClr val="FFFFFF"/>
                </a:solidFill>
                <a:latin typeface="Calibri"/>
                <a:cs typeface="Calibri"/>
              </a:rPr>
              <a:t>αι</a:t>
            </a:r>
            <a:r>
              <a:rPr sz="170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700" spc="-20" dirty="0">
                <a:solidFill>
                  <a:srgbClr val="FFFFFF"/>
                </a:solidFill>
                <a:latin typeface="Calibri"/>
                <a:cs typeface="Calibri"/>
              </a:rPr>
              <a:t>π</a:t>
            </a:r>
            <a:r>
              <a:rPr sz="1700" dirty="0">
                <a:solidFill>
                  <a:srgbClr val="FFFFFF"/>
                </a:solidFill>
                <a:latin typeface="Calibri"/>
                <a:cs typeface="Calibri"/>
              </a:rPr>
              <a:t>αρα</a:t>
            </a:r>
            <a:r>
              <a:rPr sz="1700" spc="-20" dirty="0">
                <a:solidFill>
                  <a:srgbClr val="FFFFFF"/>
                </a:solidFill>
                <a:latin typeface="Calibri"/>
                <a:cs typeface="Calibri"/>
              </a:rPr>
              <a:t>λ</a:t>
            </a:r>
            <a:r>
              <a:rPr sz="1700" dirty="0">
                <a:solidFill>
                  <a:srgbClr val="FFFFFF"/>
                </a:solidFill>
                <a:latin typeface="Calibri"/>
                <a:cs typeface="Calibri"/>
              </a:rPr>
              <a:t>αβή</a:t>
            </a:r>
            <a:r>
              <a:rPr sz="1700" spc="-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700" dirty="0">
                <a:solidFill>
                  <a:srgbClr val="FFFFFF"/>
                </a:solidFill>
                <a:latin typeface="Calibri"/>
                <a:cs typeface="Calibri"/>
              </a:rPr>
              <a:t>α</a:t>
            </a:r>
            <a:r>
              <a:rPr sz="1700" spc="-10" dirty="0">
                <a:solidFill>
                  <a:srgbClr val="FFFFFF"/>
                </a:solidFill>
                <a:latin typeface="Calibri"/>
                <a:cs typeface="Calibri"/>
              </a:rPr>
              <a:t>π</a:t>
            </a:r>
            <a:r>
              <a:rPr sz="1700" dirty="0">
                <a:solidFill>
                  <a:srgbClr val="FFFFFF"/>
                </a:solidFill>
                <a:latin typeface="Calibri"/>
                <a:cs typeface="Calibri"/>
              </a:rPr>
              <a:t>ό</a:t>
            </a:r>
            <a:r>
              <a:rPr sz="170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700" dirty="0">
                <a:solidFill>
                  <a:srgbClr val="FFFFFF"/>
                </a:solidFill>
                <a:latin typeface="Calibri"/>
                <a:cs typeface="Calibri"/>
              </a:rPr>
              <a:t>ε</a:t>
            </a:r>
            <a:r>
              <a:rPr sz="1700" spc="-30" dirty="0">
                <a:solidFill>
                  <a:srgbClr val="FFFFFF"/>
                </a:solidFill>
                <a:latin typeface="Calibri"/>
                <a:cs typeface="Calibri"/>
              </a:rPr>
              <a:t>ξ</a:t>
            </a:r>
            <a:r>
              <a:rPr sz="1700" dirty="0">
                <a:solidFill>
                  <a:srgbClr val="FFFFFF"/>
                </a:solidFill>
                <a:latin typeface="Calibri"/>
                <a:cs typeface="Calibri"/>
              </a:rPr>
              <a:t>ωτερι</a:t>
            </a:r>
            <a:r>
              <a:rPr sz="1700" spc="-60" dirty="0">
                <a:solidFill>
                  <a:srgbClr val="FFFFFF"/>
                </a:solidFill>
                <a:latin typeface="Calibri"/>
                <a:cs typeface="Calibri"/>
              </a:rPr>
              <a:t>κ</a:t>
            </a:r>
            <a:r>
              <a:rPr sz="1700" dirty="0">
                <a:solidFill>
                  <a:srgbClr val="FFFFFF"/>
                </a:solidFill>
                <a:latin typeface="Calibri"/>
                <a:cs typeface="Calibri"/>
              </a:rPr>
              <a:t>ό </a:t>
            </a:r>
            <a:r>
              <a:rPr sz="1700" spc="-20" dirty="0">
                <a:solidFill>
                  <a:srgbClr val="FFFFFF"/>
                </a:solidFill>
                <a:latin typeface="Calibri"/>
                <a:cs typeface="Calibri"/>
              </a:rPr>
              <a:t>χ</a:t>
            </a:r>
            <a:r>
              <a:rPr sz="1700" dirty="0">
                <a:solidFill>
                  <a:srgbClr val="FFFFFF"/>
                </a:solidFill>
                <a:latin typeface="Calibri"/>
                <a:cs typeface="Calibri"/>
              </a:rPr>
              <a:t>ώρο </a:t>
            </a:r>
            <a:r>
              <a:rPr sz="1700" spc="-15" dirty="0">
                <a:solidFill>
                  <a:srgbClr val="FFFFFF"/>
                </a:solidFill>
                <a:latin typeface="Calibri"/>
                <a:cs typeface="Calibri"/>
              </a:rPr>
              <a:t>τ</a:t>
            </a:r>
            <a:r>
              <a:rPr sz="1700" dirty="0">
                <a:solidFill>
                  <a:srgbClr val="FFFFFF"/>
                </a:solidFill>
                <a:latin typeface="Calibri"/>
                <a:cs typeface="Calibri"/>
              </a:rPr>
              <a:t>ου </a:t>
            </a:r>
            <a:r>
              <a:rPr sz="1700" spc="-55" dirty="0">
                <a:solidFill>
                  <a:srgbClr val="FFFFFF"/>
                </a:solidFill>
                <a:latin typeface="Calibri"/>
                <a:cs typeface="Calibri"/>
              </a:rPr>
              <a:t>κ</a:t>
            </a:r>
            <a:r>
              <a:rPr sz="1700" dirty="0">
                <a:solidFill>
                  <a:srgbClr val="FFFFFF"/>
                </a:solidFill>
                <a:latin typeface="Calibri"/>
                <a:cs typeface="Calibri"/>
              </a:rPr>
              <a:t>α</a:t>
            </a:r>
            <a:r>
              <a:rPr sz="1700" spc="-15" dirty="0">
                <a:solidFill>
                  <a:srgbClr val="FFFFFF"/>
                </a:solidFill>
                <a:latin typeface="Calibri"/>
                <a:cs typeface="Calibri"/>
              </a:rPr>
              <a:t>τ</a:t>
            </a:r>
            <a:r>
              <a:rPr sz="1700" spc="-10" dirty="0">
                <a:solidFill>
                  <a:srgbClr val="FFFFFF"/>
                </a:solidFill>
                <a:latin typeface="Calibri"/>
                <a:cs typeface="Calibri"/>
              </a:rPr>
              <a:t>α</a:t>
            </a:r>
            <a:r>
              <a:rPr sz="1700" spc="15" dirty="0">
                <a:solidFill>
                  <a:srgbClr val="FFFFFF"/>
                </a:solidFill>
                <a:latin typeface="Calibri"/>
                <a:cs typeface="Calibri"/>
              </a:rPr>
              <a:t>σ</a:t>
            </a:r>
            <a:r>
              <a:rPr sz="1700" dirty="0">
                <a:solidFill>
                  <a:srgbClr val="FFFFFF"/>
                </a:solidFill>
                <a:latin typeface="Calibri"/>
                <a:cs typeface="Calibri"/>
              </a:rPr>
              <a:t>τή</a:t>
            </a:r>
            <a:r>
              <a:rPr sz="1700" spc="-20" dirty="0">
                <a:solidFill>
                  <a:srgbClr val="FFFFFF"/>
                </a:solidFill>
                <a:latin typeface="Calibri"/>
                <a:cs typeface="Calibri"/>
              </a:rPr>
              <a:t>μ</a:t>
            </a:r>
            <a:r>
              <a:rPr sz="1700" dirty="0">
                <a:solidFill>
                  <a:srgbClr val="FFFFFF"/>
                </a:solidFill>
                <a:latin typeface="Calibri"/>
                <a:cs typeface="Calibri"/>
              </a:rPr>
              <a:t>α</a:t>
            </a:r>
            <a:r>
              <a:rPr sz="1700" spc="-15" dirty="0">
                <a:solidFill>
                  <a:srgbClr val="FFFFFF"/>
                </a:solidFill>
                <a:latin typeface="Calibri"/>
                <a:cs typeface="Calibri"/>
              </a:rPr>
              <a:t>τ</a:t>
            </a:r>
            <a:r>
              <a:rPr sz="1700" dirty="0">
                <a:solidFill>
                  <a:srgbClr val="FFFFFF"/>
                </a:solidFill>
                <a:latin typeface="Calibri"/>
                <a:cs typeface="Calibri"/>
              </a:rPr>
              <a:t>ος</a:t>
            </a:r>
            <a:r>
              <a:rPr sz="170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700" spc="10" dirty="0">
                <a:solidFill>
                  <a:srgbClr val="FFFFFF"/>
                </a:solidFill>
                <a:latin typeface="Calibri"/>
                <a:cs typeface="Calibri"/>
              </a:rPr>
              <a:t>(</a:t>
            </a:r>
            <a:r>
              <a:rPr sz="1700" dirty="0">
                <a:solidFill>
                  <a:srgbClr val="FFFFFF"/>
                </a:solidFill>
                <a:latin typeface="Calibri"/>
                <a:cs typeface="Calibri"/>
              </a:rPr>
              <a:t>cl</a:t>
            </a:r>
            <a:r>
              <a:rPr sz="1700" spc="5" dirty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1700" dirty="0">
                <a:solidFill>
                  <a:srgbClr val="FFFFFF"/>
                </a:solidFill>
                <a:latin typeface="Calibri"/>
                <a:cs typeface="Calibri"/>
              </a:rPr>
              <a:t>ck</a:t>
            </a:r>
            <a:r>
              <a:rPr sz="1700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700" spc="-15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1700" spc="-20" dirty="0">
                <a:solidFill>
                  <a:srgbClr val="FFFFFF"/>
                </a:solidFill>
                <a:latin typeface="Calibri"/>
                <a:cs typeface="Calibri"/>
              </a:rPr>
              <a:t>w</a:t>
            </a:r>
            <a:r>
              <a:rPr sz="1700" spc="-40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1700" dirty="0">
                <a:solidFill>
                  <a:srgbClr val="FFFFFF"/>
                </a:solidFill>
                <a:latin typeface="Calibri"/>
                <a:cs typeface="Calibri"/>
              </a:rPr>
              <a:t>y</a:t>
            </a:r>
            <a:r>
              <a:rPr sz="1700" spc="-5" dirty="0">
                <a:solidFill>
                  <a:srgbClr val="FFFFFF"/>
                </a:solidFill>
                <a:latin typeface="Calibri"/>
                <a:cs typeface="Calibri"/>
              </a:rPr>
              <a:t>)</a:t>
            </a:r>
            <a:r>
              <a:rPr sz="1700" dirty="0">
                <a:solidFill>
                  <a:srgbClr val="FFFFFF"/>
                </a:solidFill>
                <a:latin typeface="Calibri"/>
                <a:cs typeface="Calibri"/>
              </a:rPr>
              <a:t>.</a:t>
            </a:r>
            <a:endParaRPr sz="17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002283" y="4769593"/>
            <a:ext cx="2439670" cy="2552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700" spc="-25" dirty="0">
                <a:solidFill>
                  <a:srgbClr val="FFFFFF"/>
                </a:solidFill>
                <a:latin typeface="Wingdings"/>
                <a:cs typeface="Wingdings"/>
              </a:rPr>
              <a:t></a:t>
            </a:r>
            <a:r>
              <a:rPr sz="1700" dirty="0">
                <a:solidFill>
                  <a:srgbClr val="FFFFFF"/>
                </a:solidFill>
                <a:latin typeface="Calibri"/>
                <a:cs typeface="Calibri"/>
              </a:rPr>
              <a:t>Λιανι</a:t>
            </a:r>
            <a:r>
              <a:rPr sz="1700" spc="-55" dirty="0">
                <a:solidFill>
                  <a:srgbClr val="FFFFFF"/>
                </a:solidFill>
                <a:latin typeface="Calibri"/>
                <a:cs typeface="Calibri"/>
              </a:rPr>
              <a:t>κ</a:t>
            </a:r>
            <a:r>
              <a:rPr sz="1700" dirty="0">
                <a:solidFill>
                  <a:srgbClr val="FFFFFF"/>
                </a:solidFill>
                <a:latin typeface="Calibri"/>
                <a:cs typeface="Calibri"/>
              </a:rPr>
              <a:t>ό</a:t>
            </a:r>
            <a:r>
              <a:rPr sz="1700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700" dirty="0">
                <a:solidFill>
                  <a:srgbClr val="FFFFFF"/>
                </a:solidFill>
                <a:latin typeface="Calibri"/>
                <a:cs typeface="Calibri"/>
              </a:rPr>
              <a:t>εμπό</a:t>
            </a:r>
            <a:r>
              <a:rPr sz="1700" spc="-10" dirty="0">
                <a:solidFill>
                  <a:srgbClr val="FFFFFF"/>
                </a:solidFill>
                <a:latin typeface="Calibri"/>
                <a:cs typeface="Calibri"/>
              </a:rPr>
              <a:t>ρ</a:t>
            </a:r>
            <a:r>
              <a:rPr sz="1700" dirty="0">
                <a:solidFill>
                  <a:srgbClr val="FFFFFF"/>
                </a:solidFill>
                <a:latin typeface="Calibri"/>
                <a:cs typeface="Calibri"/>
              </a:rPr>
              <a:t>ιο βι</a:t>
            </a:r>
            <a:r>
              <a:rPr sz="1700" spc="-20" dirty="0">
                <a:solidFill>
                  <a:srgbClr val="FFFFFF"/>
                </a:solidFill>
                <a:latin typeface="Calibri"/>
                <a:cs typeface="Calibri"/>
              </a:rPr>
              <a:t>β</a:t>
            </a:r>
            <a:r>
              <a:rPr sz="1700" spc="-10" dirty="0">
                <a:solidFill>
                  <a:srgbClr val="FFFFFF"/>
                </a:solidFill>
                <a:latin typeface="Calibri"/>
                <a:cs typeface="Calibri"/>
              </a:rPr>
              <a:t>λ</a:t>
            </a:r>
            <a:r>
              <a:rPr sz="1700" dirty="0">
                <a:solidFill>
                  <a:srgbClr val="FFFFFF"/>
                </a:solidFill>
                <a:latin typeface="Calibri"/>
                <a:cs typeface="Calibri"/>
              </a:rPr>
              <a:t>ί</a:t>
            </a:r>
            <a:r>
              <a:rPr sz="1700" spc="-10" dirty="0">
                <a:solidFill>
                  <a:srgbClr val="FFFFFF"/>
                </a:solidFill>
                <a:latin typeface="Calibri"/>
                <a:cs typeface="Calibri"/>
              </a:rPr>
              <a:t>ω</a:t>
            </a:r>
            <a:r>
              <a:rPr sz="1700" spc="5" dirty="0">
                <a:solidFill>
                  <a:srgbClr val="FFFFFF"/>
                </a:solidFill>
                <a:latin typeface="Calibri"/>
                <a:cs typeface="Calibri"/>
              </a:rPr>
              <a:t>ν</a:t>
            </a:r>
            <a:r>
              <a:rPr sz="1700" dirty="0">
                <a:solidFill>
                  <a:srgbClr val="FFFFFF"/>
                </a:solidFill>
                <a:latin typeface="Calibri"/>
                <a:cs typeface="Calibri"/>
              </a:rPr>
              <a:t>.</a:t>
            </a:r>
            <a:endParaRPr sz="1700">
              <a:latin typeface="Calibri"/>
              <a:cs typeface="Calibri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791616" y="2191385"/>
            <a:ext cx="864235" cy="864235"/>
          </a:xfrm>
          <a:custGeom>
            <a:avLst/>
            <a:gdLst/>
            <a:ahLst/>
            <a:cxnLst/>
            <a:rect l="l" t="t" r="r" b="b"/>
            <a:pathLst>
              <a:path w="864235" h="864235">
                <a:moveTo>
                  <a:pt x="198051" y="0"/>
                </a:moveTo>
                <a:lnTo>
                  <a:pt x="197993" y="139346"/>
                </a:lnTo>
                <a:lnTo>
                  <a:pt x="10" y="139445"/>
                </a:lnTo>
                <a:lnTo>
                  <a:pt x="0" y="863916"/>
                </a:lnTo>
                <a:lnTo>
                  <a:pt x="863852" y="863980"/>
                </a:lnTo>
                <a:lnTo>
                  <a:pt x="863857" y="827912"/>
                </a:lnTo>
                <a:lnTo>
                  <a:pt x="36004" y="827912"/>
                </a:lnTo>
                <a:lnTo>
                  <a:pt x="36004" y="450008"/>
                </a:lnTo>
                <a:lnTo>
                  <a:pt x="697458" y="449960"/>
                </a:lnTo>
                <a:lnTo>
                  <a:pt x="697458" y="414071"/>
                </a:lnTo>
                <a:lnTo>
                  <a:pt x="580492" y="414019"/>
                </a:lnTo>
                <a:lnTo>
                  <a:pt x="152996" y="414019"/>
                </a:lnTo>
                <a:lnTo>
                  <a:pt x="36041" y="414016"/>
                </a:lnTo>
                <a:lnTo>
                  <a:pt x="36004" y="180068"/>
                </a:lnTo>
                <a:lnTo>
                  <a:pt x="863949" y="179959"/>
                </a:lnTo>
                <a:lnTo>
                  <a:pt x="863955" y="139536"/>
                </a:lnTo>
                <a:lnTo>
                  <a:pt x="665962" y="139445"/>
                </a:lnTo>
                <a:lnTo>
                  <a:pt x="234047" y="139445"/>
                </a:lnTo>
                <a:lnTo>
                  <a:pt x="233997" y="35940"/>
                </a:lnTo>
                <a:lnTo>
                  <a:pt x="665962" y="35940"/>
                </a:lnTo>
                <a:lnTo>
                  <a:pt x="665962" y="99"/>
                </a:lnTo>
                <a:lnTo>
                  <a:pt x="198051" y="0"/>
                </a:lnTo>
                <a:close/>
              </a:path>
              <a:path w="864235" h="864235">
                <a:moveTo>
                  <a:pt x="697458" y="449960"/>
                </a:moveTo>
                <a:lnTo>
                  <a:pt x="661499" y="449960"/>
                </a:lnTo>
                <a:lnTo>
                  <a:pt x="661517" y="827865"/>
                </a:lnTo>
                <a:lnTo>
                  <a:pt x="36004" y="827912"/>
                </a:lnTo>
                <a:lnTo>
                  <a:pt x="697461" y="827912"/>
                </a:lnTo>
                <a:lnTo>
                  <a:pt x="697458" y="449960"/>
                </a:lnTo>
                <a:close/>
              </a:path>
              <a:path w="864235" h="864235">
                <a:moveTo>
                  <a:pt x="863949" y="179959"/>
                </a:moveTo>
                <a:lnTo>
                  <a:pt x="827915" y="179959"/>
                </a:lnTo>
                <a:lnTo>
                  <a:pt x="828014" y="827912"/>
                </a:lnTo>
                <a:lnTo>
                  <a:pt x="863857" y="827912"/>
                </a:lnTo>
                <a:lnTo>
                  <a:pt x="863949" y="179959"/>
                </a:lnTo>
                <a:close/>
              </a:path>
              <a:path w="864235" h="864235">
                <a:moveTo>
                  <a:pt x="522816" y="310514"/>
                </a:moveTo>
                <a:lnTo>
                  <a:pt x="422995" y="310514"/>
                </a:lnTo>
                <a:lnTo>
                  <a:pt x="437762" y="311352"/>
                </a:lnTo>
                <a:lnTo>
                  <a:pt x="451935" y="313802"/>
                </a:lnTo>
                <a:lnTo>
                  <a:pt x="490079" y="329877"/>
                </a:lnTo>
                <a:lnTo>
                  <a:pt x="519944" y="357051"/>
                </a:lnTo>
                <a:lnTo>
                  <a:pt x="539324" y="392766"/>
                </a:lnTo>
                <a:lnTo>
                  <a:pt x="543073" y="406127"/>
                </a:lnTo>
                <a:lnTo>
                  <a:pt x="152996" y="414019"/>
                </a:lnTo>
                <a:lnTo>
                  <a:pt x="580492" y="414019"/>
                </a:lnTo>
                <a:lnTo>
                  <a:pt x="570115" y="374054"/>
                </a:lnTo>
                <a:lnTo>
                  <a:pt x="549845" y="338521"/>
                </a:lnTo>
                <a:lnTo>
                  <a:pt x="531623" y="318162"/>
                </a:lnTo>
                <a:lnTo>
                  <a:pt x="522816" y="310514"/>
                </a:lnTo>
                <a:close/>
              </a:path>
              <a:path w="864235" h="864235">
                <a:moveTo>
                  <a:pt x="274501" y="274446"/>
                </a:moveTo>
                <a:lnTo>
                  <a:pt x="232101" y="280347"/>
                </a:lnTo>
                <a:lnTo>
                  <a:pt x="193958" y="296876"/>
                </a:lnTo>
                <a:lnTo>
                  <a:pt x="161674" y="322276"/>
                </a:lnTo>
                <a:lnTo>
                  <a:pt x="136852" y="354786"/>
                </a:lnTo>
                <a:lnTo>
                  <a:pt x="121066" y="392766"/>
                </a:lnTo>
                <a:lnTo>
                  <a:pt x="118129" y="406154"/>
                </a:lnTo>
                <a:lnTo>
                  <a:pt x="36041" y="414016"/>
                </a:lnTo>
                <a:lnTo>
                  <a:pt x="152997" y="414016"/>
                </a:lnTo>
                <a:lnTo>
                  <a:pt x="155903" y="400314"/>
                </a:lnTo>
                <a:lnTo>
                  <a:pt x="160262" y="387227"/>
                </a:lnTo>
                <a:lnTo>
                  <a:pt x="181270" y="352570"/>
                </a:lnTo>
                <a:lnTo>
                  <a:pt x="212450" y="326825"/>
                </a:lnTo>
                <a:lnTo>
                  <a:pt x="251601" y="312553"/>
                </a:lnTo>
                <a:lnTo>
                  <a:pt x="522816" y="310514"/>
                </a:lnTo>
                <a:lnTo>
                  <a:pt x="521277" y="309178"/>
                </a:lnTo>
                <a:lnTo>
                  <a:pt x="486006" y="287785"/>
                </a:lnTo>
                <a:lnTo>
                  <a:pt x="445630" y="276101"/>
                </a:lnTo>
                <a:lnTo>
                  <a:pt x="431313" y="274668"/>
                </a:lnTo>
                <a:lnTo>
                  <a:pt x="274501" y="274446"/>
                </a:lnTo>
                <a:close/>
              </a:path>
              <a:path w="864235" h="864235">
                <a:moveTo>
                  <a:pt x="665962" y="35940"/>
                </a:moveTo>
                <a:lnTo>
                  <a:pt x="629972" y="35940"/>
                </a:lnTo>
                <a:lnTo>
                  <a:pt x="630021" y="139445"/>
                </a:lnTo>
                <a:lnTo>
                  <a:pt x="234047" y="139445"/>
                </a:lnTo>
                <a:lnTo>
                  <a:pt x="665962" y="139445"/>
                </a:lnTo>
                <a:lnTo>
                  <a:pt x="665962" y="3594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7270174" y="2475615"/>
            <a:ext cx="123189" cy="168275"/>
          </a:xfrm>
          <a:custGeom>
            <a:avLst/>
            <a:gdLst/>
            <a:ahLst/>
            <a:cxnLst/>
            <a:rect l="l" t="t" r="r" b="b"/>
            <a:pathLst>
              <a:path w="123190" h="168275">
                <a:moveTo>
                  <a:pt x="62241" y="0"/>
                </a:moveTo>
                <a:lnTo>
                  <a:pt x="24376" y="13832"/>
                </a:lnTo>
                <a:lnTo>
                  <a:pt x="2449" y="49065"/>
                </a:lnTo>
                <a:lnTo>
                  <a:pt x="0" y="63938"/>
                </a:lnTo>
                <a:lnTo>
                  <a:pt x="306" y="79033"/>
                </a:lnTo>
                <a:lnTo>
                  <a:pt x="6810" y="121801"/>
                </a:lnTo>
                <a:lnTo>
                  <a:pt x="35118" y="159524"/>
                </a:lnTo>
                <a:lnTo>
                  <a:pt x="61535" y="168270"/>
                </a:lnTo>
                <a:lnTo>
                  <a:pt x="75574" y="165947"/>
                </a:lnTo>
                <a:lnTo>
                  <a:pt x="110655" y="131217"/>
                </a:lnTo>
                <a:lnTo>
                  <a:pt x="111145" y="130078"/>
                </a:lnTo>
                <a:lnTo>
                  <a:pt x="69804" y="130078"/>
                </a:lnTo>
                <a:lnTo>
                  <a:pt x="57319" y="128119"/>
                </a:lnTo>
                <a:lnTo>
                  <a:pt x="47977" y="120642"/>
                </a:lnTo>
                <a:lnTo>
                  <a:pt x="41401" y="109271"/>
                </a:lnTo>
                <a:lnTo>
                  <a:pt x="37214" y="95632"/>
                </a:lnTo>
                <a:lnTo>
                  <a:pt x="35039" y="81360"/>
                </a:lnTo>
                <a:lnTo>
                  <a:pt x="36625" y="62236"/>
                </a:lnTo>
                <a:lnTo>
                  <a:pt x="41680" y="48203"/>
                </a:lnTo>
                <a:lnTo>
                  <a:pt x="49457" y="39294"/>
                </a:lnTo>
                <a:lnTo>
                  <a:pt x="59211" y="35553"/>
                </a:lnTo>
                <a:lnTo>
                  <a:pt x="61535" y="35428"/>
                </a:lnTo>
                <a:lnTo>
                  <a:pt x="113239" y="35428"/>
                </a:lnTo>
                <a:lnTo>
                  <a:pt x="112530" y="33695"/>
                </a:lnTo>
                <a:lnTo>
                  <a:pt x="105024" y="22039"/>
                </a:lnTo>
                <a:lnTo>
                  <a:pt x="95963" y="12712"/>
                </a:lnTo>
                <a:lnTo>
                  <a:pt x="85626" y="5844"/>
                </a:lnTo>
                <a:lnTo>
                  <a:pt x="74293" y="1564"/>
                </a:lnTo>
                <a:lnTo>
                  <a:pt x="62241" y="0"/>
                </a:lnTo>
                <a:close/>
              </a:path>
              <a:path w="123190" h="168275">
                <a:moveTo>
                  <a:pt x="113239" y="35428"/>
                </a:moveTo>
                <a:lnTo>
                  <a:pt x="61535" y="35428"/>
                </a:lnTo>
                <a:lnTo>
                  <a:pt x="73748" y="39084"/>
                </a:lnTo>
                <a:lnTo>
                  <a:pt x="83025" y="48811"/>
                </a:lnTo>
                <a:lnTo>
                  <a:pt x="88055" y="62748"/>
                </a:lnTo>
                <a:lnTo>
                  <a:pt x="87618" y="79033"/>
                </a:lnTo>
                <a:lnTo>
                  <a:pt x="85714" y="95044"/>
                </a:lnTo>
                <a:lnTo>
                  <a:pt x="85596" y="95632"/>
                </a:lnTo>
                <a:lnTo>
                  <a:pt x="82158" y="110025"/>
                </a:lnTo>
                <a:lnTo>
                  <a:pt x="76901" y="122081"/>
                </a:lnTo>
                <a:lnTo>
                  <a:pt x="69804" y="130078"/>
                </a:lnTo>
                <a:lnTo>
                  <a:pt x="111145" y="130078"/>
                </a:lnTo>
                <a:lnTo>
                  <a:pt x="115522" y="119903"/>
                </a:lnTo>
                <a:lnTo>
                  <a:pt x="119140" y="107868"/>
                </a:lnTo>
                <a:lnTo>
                  <a:pt x="121583" y="95044"/>
                </a:lnTo>
                <a:lnTo>
                  <a:pt x="122926" y="81360"/>
                </a:lnTo>
                <a:lnTo>
                  <a:pt x="121760" y="63485"/>
                </a:lnTo>
                <a:lnTo>
                  <a:pt x="118202" y="47554"/>
                </a:lnTo>
                <a:lnTo>
                  <a:pt x="113239" y="35428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6709096" y="2475614"/>
            <a:ext cx="123189" cy="168275"/>
          </a:xfrm>
          <a:custGeom>
            <a:avLst/>
            <a:gdLst/>
            <a:ahLst/>
            <a:cxnLst/>
            <a:rect l="l" t="t" r="r" b="b"/>
            <a:pathLst>
              <a:path w="123190" h="168275">
                <a:moveTo>
                  <a:pt x="62191" y="0"/>
                </a:moveTo>
                <a:lnTo>
                  <a:pt x="25057" y="13841"/>
                </a:lnTo>
                <a:lnTo>
                  <a:pt x="2570" y="49093"/>
                </a:lnTo>
                <a:lnTo>
                  <a:pt x="0" y="63972"/>
                </a:lnTo>
                <a:lnTo>
                  <a:pt x="440" y="81039"/>
                </a:lnTo>
                <a:lnTo>
                  <a:pt x="7525" y="121820"/>
                </a:lnTo>
                <a:lnTo>
                  <a:pt x="35834" y="159619"/>
                </a:lnTo>
                <a:lnTo>
                  <a:pt x="61527" y="168271"/>
                </a:lnTo>
                <a:lnTo>
                  <a:pt x="76219" y="165948"/>
                </a:lnTo>
                <a:lnTo>
                  <a:pt x="87665" y="159999"/>
                </a:lnTo>
                <a:lnTo>
                  <a:pt x="97030" y="151954"/>
                </a:lnTo>
                <a:lnTo>
                  <a:pt x="105047" y="141872"/>
                </a:lnTo>
                <a:lnTo>
                  <a:pt x="110484" y="132711"/>
                </a:lnTo>
                <a:lnTo>
                  <a:pt x="61527" y="132711"/>
                </a:lnTo>
                <a:lnTo>
                  <a:pt x="51899" y="129094"/>
                </a:lnTo>
                <a:lnTo>
                  <a:pt x="44566" y="119566"/>
                </a:lnTo>
                <a:lnTo>
                  <a:pt x="39355" y="106112"/>
                </a:lnTo>
                <a:lnTo>
                  <a:pt x="36094" y="90719"/>
                </a:lnTo>
                <a:lnTo>
                  <a:pt x="34610" y="75371"/>
                </a:lnTo>
                <a:lnTo>
                  <a:pt x="36864" y="58067"/>
                </a:lnTo>
                <a:lnTo>
                  <a:pt x="43164" y="45187"/>
                </a:lnTo>
                <a:lnTo>
                  <a:pt x="52500" y="37445"/>
                </a:lnTo>
                <a:lnTo>
                  <a:pt x="114425" y="37445"/>
                </a:lnTo>
                <a:lnTo>
                  <a:pt x="112920" y="33657"/>
                </a:lnTo>
                <a:lnTo>
                  <a:pt x="105567" y="22003"/>
                </a:lnTo>
                <a:lnTo>
                  <a:pt x="96591" y="12681"/>
                </a:lnTo>
                <a:lnTo>
                  <a:pt x="86219" y="5820"/>
                </a:lnTo>
                <a:lnTo>
                  <a:pt x="74676" y="1550"/>
                </a:lnTo>
                <a:lnTo>
                  <a:pt x="62191" y="0"/>
                </a:lnTo>
                <a:close/>
              </a:path>
              <a:path w="123190" h="168275">
                <a:moveTo>
                  <a:pt x="114425" y="37445"/>
                </a:moveTo>
                <a:lnTo>
                  <a:pt x="52500" y="37445"/>
                </a:lnTo>
                <a:lnTo>
                  <a:pt x="68263" y="38965"/>
                </a:lnTo>
                <a:lnTo>
                  <a:pt x="79550" y="45643"/>
                </a:lnTo>
                <a:lnTo>
                  <a:pt x="86364" y="56148"/>
                </a:lnTo>
                <a:lnTo>
                  <a:pt x="88703" y="69146"/>
                </a:lnTo>
                <a:lnTo>
                  <a:pt x="87906" y="83958"/>
                </a:lnTo>
                <a:lnTo>
                  <a:pt x="74647" y="125541"/>
                </a:lnTo>
                <a:lnTo>
                  <a:pt x="61527" y="132711"/>
                </a:lnTo>
                <a:lnTo>
                  <a:pt x="110484" y="132711"/>
                </a:lnTo>
                <a:lnTo>
                  <a:pt x="121821" y="95008"/>
                </a:lnTo>
                <a:lnTo>
                  <a:pt x="122978" y="81315"/>
                </a:lnTo>
                <a:lnTo>
                  <a:pt x="121852" y="63442"/>
                </a:lnTo>
                <a:lnTo>
                  <a:pt x="118424" y="47513"/>
                </a:lnTo>
                <a:lnTo>
                  <a:pt x="114425" y="3744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6619240" y="2206244"/>
            <a:ext cx="864235" cy="875665"/>
          </a:xfrm>
          <a:custGeom>
            <a:avLst/>
            <a:gdLst/>
            <a:ahLst/>
            <a:cxnLst/>
            <a:rect l="l" t="t" r="r" b="b"/>
            <a:pathLst>
              <a:path w="864234" h="875664">
                <a:moveTo>
                  <a:pt x="617412" y="521207"/>
                </a:moveTo>
                <a:lnTo>
                  <a:pt x="505459" y="521207"/>
                </a:lnTo>
                <a:lnTo>
                  <a:pt x="506993" y="522735"/>
                </a:lnTo>
                <a:lnTo>
                  <a:pt x="635848" y="566787"/>
                </a:lnTo>
                <a:lnTo>
                  <a:pt x="648204" y="571668"/>
                </a:lnTo>
                <a:lnTo>
                  <a:pt x="679455" y="594419"/>
                </a:lnTo>
                <a:lnTo>
                  <a:pt x="701197" y="627299"/>
                </a:lnTo>
                <a:lnTo>
                  <a:pt x="728979" y="875275"/>
                </a:lnTo>
                <a:lnTo>
                  <a:pt x="863952" y="875283"/>
                </a:lnTo>
                <a:lnTo>
                  <a:pt x="863954" y="837183"/>
                </a:lnTo>
                <a:lnTo>
                  <a:pt x="762000" y="837183"/>
                </a:lnTo>
                <a:lnTo>
                  <a:pt x="740929" y="630672"/>
                </a:lnTo>
                <a:lnTo>
                  <a:pt x="722633" y="590168"/>
                </a:lnTo>
                <a:lnTo>
                  <a:pt x="696999" y="560547"/>
                </a:lnTo>
                <a:lnTo>
                  <a:pt x="664282" y="538685"/>
                </a:lnTo>
                <a:lnTo>
                  <a:pt x="652111" y="533393"/>
                </a:lnTo>
                <a:lnTo>
                  <a:pt x="617412" y="521207"/>
                </a:lnTo>
                <a:close/>
              </a:path>
              <a:path w="864234" h="875664">
                <a:moveTo>
                  <a:pt x="0" y="0"/>
                </a:moveTo>
                <a:lnTo>
                  <a:pt x="0" y="875174"/>
                </a:lnTo>
                <a:lnTo>
                  <a:pt x="134972" y="875283"/>
                </a:lnTo>
                <a:lnTo>
                  <a:pt x="138809" y="837183"/>
                </a:lnTo>
                <a:lnTo>
                  <a:pt x="37465" y="837183"/>
                </a:lnTo>
                <a:lnTo>
                  <a:pt x="37484" y="560547"/>
                </a:lnTo>
                <a:lnTo>
                  <a:pt x="46725" y="520311"/>
                </a:lnTo>
                <a:lnTo>
                  <a:pt x="119867" y="487814"/>
                </a:lnTo>
                <a:lnTo>
                  <a:pt x="190500" y="487806"/>
                </a:lnTo>
                <a:lnTo>
                  <a:pt x="280175" y="487806"/>
                </a:lnTo>
                <a:lnTo>
                  <a:pt x="277287" y="485082"/>
                </a:lnTo>
                <a:lnTo>
                  <a:pt x="272252" y="481710"/>
                </a:lnTo>
                <a:lnTo>
                  <a:pt x="37464" y="481710"/>
                </a:lnTo>
                <a:lnTo>
                  <a:pt x="37464" y="38028"/>
                </a:lnTo>
                <a:lnTo>
                  <a:pt x="863979" y="37973"/>
                </a:lnTo>
                <a:lnTo>
                  <a:pt x="863980" y="109"/>
                </a:lnTo>
                <a:lnTo>
                  <a:pt x="0" y="0"/>
                </a:lnTo>
                <a:close/>
              </a:path>
              <a:path w="864234" h="875664">
                <a:moveTo>
                  <a:pt x="863965" y="487806"/>
                </a:moveTo>
                <a:lnTo>
                  <a:pt x="743965" y="487806"/>
                </a:lnTo>
                <a:lnTo>
                  <a:pt x="797914" y="505967"/>
                </a:lnTo>
                <a:lnTo>
                  <a:pt x="809332" y="512344"/>
                </a:lnTo>
                <a:lnTo>
                  <a:pt x="818155" y="521678"/>
                </a:lnTo>
                <a:lnTo>
                  <a:pt x="826355" y="560547"/>
                </a:lnTo>
                <a:lnTo>
                  <a:pt x="826388" y="837149"/>
                </a:lnTo>
                <a:lnTo>
                  <a:pt x="762000" y="837183"/>
                </a:lnTo>
                <a:lnTo>
                  <a:pt x="863954" y="837183"/>
                </a:lnTo>
                <a:lnTo>
                  <a:pt x="863965" y="487806"/>
                </a:lnTo>
                <a:close/>
              </a:path>
              <a:path w="864234" h="875664">
                <a:moveTo>
                  <a:pt x="280175" y="487806"/>
                </a:moveTo>
                <a:lnTo>
                  <a:pt x="190500" y="487806"/>
                </a:lnTo>
                <a:lnTo>
                  <a:pt x="244452" y="505967"/>
                </a:lnTo>
                <a:lnTo>
                  <a:pt x="250443" y="509015"/>
                </a:lnTo>
                <a:lnTo>
                  <a:pt x="254888" y="512063"/>
                </a:lnTo>
                <a:lnTo>
                  <a:pt x="259460" y="516635"/>
                </a:lnTo>
                <a:lnTo>
                  <a:pt x="215900" y="531876"/>
                </a:lnTo>
                <a:lnTo>
                  <a:pt x="203549" y="536811"/>
                </a:lnTo>
                <a:lnTo>
                  <a:pt x="170158" y="557718"/>
                </a:lnTo>
                <a:lnTo>
                  <a:pt x="143652" y="586558"/>
                </a:lnTo>
                <a:lnTo>
                  <a:pt x="125822" y="621764"/>
                </a:lnTo>
                <a:lnTo>
                  <a:pt x="101986" y="837131"/>
                </a:lnTo>
                <a:lnTo>
                  <a:pt x="37465" y="837183"/>
                </a:lnTo>
                <a:lnTo>
                  <a:pt x="138809" y="837183"/>
                </a:lnTo>
                <a:lnTo>
                  <a:pt x="159001" y="636675"/>
                </a:lnTo>
                <a:lnTo>
                  <a:pt x="164300" y="624103"/>
                </a:lnTo>
                <a:lnTo>
                  <a:pt x="187394" y="591963"/>
                </a:lnTo>
                <a:lnTo>
                  <a:pt x="219204" y="570223"/>
                </a:lnTo>
                <a:lnTo>
                  <a:pt x="356990" y="522731"/>
                </a:lnTo>
                <a:lnTo>
                  <a:pt x="358393" y="521207"/>
                </a:lnTo>
                <a:lnTo>
                  <a:pt x="617412" y="521207"/>
                </a:lnTo>
                <a:lnTo>
                  <a:pt x="616478" y="520880"/>
                </a:lnTo>
                <a:lnTo>
                  <a:pt x="444637" y="520880"/>
                </a:lnTo>
                <a:lnTo>
                  <a:pt x="427284" y="520836"/>
                </a:lnTo>
                <a:lnTo>
                  <a:pt x="414297" y="518211"/>
                </a:lnTo>
                <a:lnTo>
                  <a:pt x="404610" y="513481"/>
                </a:lnTo>
                <a:lnTo>
                  <a:pt x="395716" y="504288"/>
                </a:lnTo>
                <a:lnTo>
                  <a:pt x="294475" y="504288"/>
                </a:lnTo>
                <a:lnTo>
                  <a:pt x="286597" y="493865"/>
                </a:lnTo>
                <a:lnTo>
                  <a:pt x="280175" y="487806"/>
                </a:lnTo>
                <a:close/>
              </a:path>
              <a:path w="864234" h="875664">
                <a:moveTo>
                  <a:pt x="502411" y="522731"/>
                </a:moveTo>
                <a:lnTo>
                  <a:pt x="361441" y="522731"/>
                </a:lnTo>
                <a:lnTo>
                  <a:pt x="371982" y="533400"/>
                </a:lnTo>
                <a:lnTo>
                  <a:pt x="404405" y="554549"/>
                </a:lnTo>
                <a:lnTo>
                  <a:pt x="430115" y="559161"/>
                </a:lnTo>
                <a:lnTo>
                  <a:pt x="443697" y="558197"/>
                </a:lnTo>
                <a:lnTo>
                  <a:pt x="479846" y="544150"/>
                </a:lnTo>
                <a:lnTo>
                  <a:pt x="502411" y="522731"/>
                </a:lnTo>
                <a:close/>
              </a:path>
              <a:path w="864234" h="875664">
                <a:moveTo>
                  <a:pt x="505459" y="521207"/>
                </a:moveTo>
                <a:lnTo>
                  <a:pt x="358393" y="521207"/>
                </a:lnTo>
                <a:lnTo>
                  <a:pt x="359917" y="522731"/>
                </a:lnTo>
                <a:lnTo>
                  <a:pt x="503935" y="522731"/>
                </a:lnTo>
                <a:lnTo>
                  <a:pt x="505459" y="521207"/>
                </a:lnTo>
                <a:close/>
              </a:path>
              <a:path w="864234" h="875664">
                <a:moveTo>
                  <a:pt x="506839" y="484523"/>
                </a:moveTo>
                <a:lnTo>
                  <a:pt x="494689" y="486261"/>
                </a:lnTo>
                <a:lnTo>
                  <a:pt x="483295" y="491156"/>
                </a:lnTo>
                <a:lnTo>
                  <a:pt x="475487" y="496823"/>
                </a:lnTo>
                <a:lnTo>
                  <a:pt x="466470" y="507491"/>
                </a:lnTo>
                <a:lnTo>
                  <a:pt x="456400" y="515568"/>
                </a:lnTo>
                <a:lnTo>
                  <a:pt x="444637" y="520880"/>
                </a:lnTo>
                <a:lnTo>
                  <a:pt x="616478" y="520880"/>
                </a:lnTo>
                <a:lnTo>
                  <a:pt x="605109" y="516887"/>
                </a:lnTo>
                <a:lnTo>
                  <a:pt x="608964" y="512063"/>
                </a:lnTo>
                <a:lnTo>
                  <a:pt x="613409" y="509015"/>
                </a:lnTo>
                <a:lnTo>
                  <a:pt x="619573" y="505945"/>
                </a:lnTo>
                <a:lnTo>
                  <a:pt x="654508" y="494190"/>
                </a:lnTo>
                <a:lnTo>
                  <a:pt x="577338" y="494190"/>
                </a:lnTo>
                <a:lnTo>
                  <a:pt x="519076" y="486303"/>
                </a:lnTo>
                <a:lnTo>
                  <a:pt x="506839" y="484523"/>
                </a:lnTo>
                <a:close/>
              </a:path>
              <a:path w="864234" h="875664">
                <a:moveTo>
                  <a:pt x="354195" y="484602"/>
                </a:moveTo>
                <a:lnTo>
                  <a:pt x="294475" y="504288"/>
                </a:lnTo>
                <a:lnTo>
                  <a:pt x="395716" y="504288"/>
                </a:lnTo>
                <a:lnTo>
                  <a:pt x="388492" y="496823"/>
                </a:lnTo>
                <a:lnTo>
                  <a:pt x="378047" y="489745"/>
                </a:lnTo>
                <a:lnTo>
                  <a:pt x="366391" y="485553"/>
                </a:lnTo>
                <a:lnTo>
                  <a:pt x="354195" y="484602"/>
                </a:lnTo>
                <a:close/>
              </a:path>
              <a:path w="864234" h="875664">
                <a:moveTo>
                  <a:pt x="190491" y="487814"/>
                </a:moveTo>
                <a:lnTo>
                  <a:pt x="119867" y="487814"/>
                </a:lnTo>
                <a:lnTo>
                  <a:pt x="121411" y="489330"/>
                </a:lnTo>
                <a:lnTo>
                  <a:pt x="132047" y="497259"/>
                </a:lnTo>
                <a:lnTo>
                  <a:pt x="144138" y="501780"/>
                </a:lnTo>
                <a:lnTo>
                  <a:pt x="160945" y="501484"/>
                </a:lnTo>
                <a:lnTo>
                  <a:pt x="173682" y="498854"/>
                </a:lnTo>
                <a:lnTo>
                  <a:pt x="183361" y="494039"/>
                </a:lnTo>
                <a:lnTo>
                  <a:pt x="190491" y="487814"/>
                </a:lnTo>
                <a:close/>
              </a:path>
              <a:path w="864234" h="875664">
                <a:moveTo>
                  <a:pt x="743939" y="487829"/>
                </a:moveTo>
                <a:lnTo>
                  <a:pt x="673413" y="487829"/>
                </a:lnTo>
                <a:lnTo>
                  <a:pt x="675004" y="489330"/>
                </a:lnTo>
                <a:lnTo>
                  <a:pt x="685208" y="497039"/>
                </a:lnTo>
                <a:lnTo>
                  <a:pt x="697225" y="501575"/>
                </a:lnTo>
                <a:lnTo>
                  <a:pt x="714185" y="501416"/>
                </a:lnTo>
                <a:lnTo>
                  <a:pt x="726957" y="498900"/>
                </a:lnTo>
                <a:lnTo>
                  <a:pt x="736612" y="494190"/>
                </a:lnTo>
                <a:lnTo>
                  <a:pt x="743939" y="487829"/>
                </a:lnTo>
                <a:close/>
              </a:path>
              <a:path w="864234" h="875664">
                <a:moveTo>
                  <a:pt x="673018" y="451777"/>
                </a:moveTo>
                <a:lnTo>
                  <a:pt x="608968" y="472566"/>
                </a:lnTo>
                <a:lnTo>
                  <a:pt x="597086" y="478045"/>
                </a:lnTo>
                <a:lnTo>
                  <a:pt x="586495" y="485259"/>
                </a:lnTo>
                <a:lnTo>
                  <a:pt x="577338" y="494190"/>
                </a:lnTo>
                <a:lnTo>
                  <a:pt x="654508" y="494190"/>
                </a:lnTo>
                <a:lnTo>
                  <a:pt x="673413" y="487829"/>
                </a:lnTo>
                <a:lnTo>
                  <a:pt x="743939" y="487829"/>
                </a:lnTo>
                <a:lnTo>
                  <a:pt x="863965" y="487806"/>
                </a:lnTo>
                <a:lnTo>
                  <a:pt x="863965" y="481655"/>
                </a:lnTo>
                <a:lnTo>
                  <a:pt x="826388" y="481655"/>
                </a:lnTo>
                <a:lnTo>
                  <a:pt x="821943" y="478663"/>
                </a:lnTo>
                <a:lnTo>
                  <a:pt x="809989" y="472561"/>
                </a:lnTo>
                <a:lnTo>
                  <a:pt x="800940" y="469518"/>
                </a:lnTo>
                <a:lnTo>
                  <a:pt x="704976" y="469518"/>
                </a:lnTo>
                <a:lnTo>
                  <a:pt x="700404" y="464946"/>
                </a:lnTo>
                <a:lnTo>
                  <a:pt x="695959" y="460375"/>
                </a:lnTo>
                <a:lnTo>
                  <a:pt x="685220" y="453607"/>
                </a:lnTo>
                <a:lnTo>
                  <a:pt x="673018" y="451777"/>
                </a:lnTo>
                <a:close/>
              </a:path>
              <a:path w="864234" h="875664">
                <a:moveTo>
                  <a:pt x="118609" y="451777"/>
                </a:moveTo>
                <a:lnTo>
                  <a:pt x="53981" y="472566"/>
                </a:lnTo>
                <a:lnTo>
                  <a:pt x="48005" y="475614"/>
                </a:lnTo>
                <a:lnTo>
                  <a:pt x="41909" y="478663"/>
                </a:lnTo>
                <a:lnTo>
                  <a:pt x="37464" y="481710"/>
                </a:lnTo>
                <a:lnTo>
                  <a:pt x="272252" y="481710"/>
                </a:lnTo>
                <a:lnTo>
                  <a:pt x="266657" y="477965"/>
                </a:lnTo>
                <a:lnTo>
                  <a:pt x="243023" y="469518"/>
                </a:lnTo>
                <a:lnTo>
                  <a:pt x="149986" y="469518"/>
                </a:lnTo>
                <a:lnTo>
                  <a:pt x="145414" y="464946"/>
                </a:lnTo>
                <a:lnTo>
                  <a:pt x="140969" y="460375"/>
                </a:lnTo>
                <a:lnTo>
                  <a:pt x="130671" y="453607"/>
                </a:lnTo>
                <a:lnTo>
                  <a:pt x="118609" y="451777"/>
                </a:lnTo>
                <a:close/>
              </a:path>
              <a:path w="864234" h="875664">
                <a:moveTo>
                  <a:pt x="863979" y="37973"/>
                </a:moveTo>
                <a:lnTo>
                  <a:pt x="826290" y="37973"/>
                </a:lnTo>
                <a:lnTo>
                  <a:pt x="826388" y="481655"/>
                </a:lnTo>
                <a:lnTo>
                  <a:pt x="863965" y="481655"/>
                </a:lnTo>
                <a:lnTo>
                  <a:pt x="863979" y="37973"/>
                </a:lnTo>
                <a:close/>
              </a:path>
              <a:path w="864234" h="875664">
                <a:moveTo>
                  <a:pt x="184773" y="452054"/>
                </a:moveTo>
                <a:lnTo>
                  <a:pt x="172963" y="456375"/>
                </a:lnTo>
                <a:lnTo>
                  <a:pt x="163449" y="464946"/>
                </a:lnTo>
                <a:lnTo>
                  <a:pt x="159003" y="469518"/>
                </a:lnTo>
                <a:lnTo>
                  <a:pt x="243023" y="469518"/>
                </a:lnTo>
                <a:lnTo>
                  <a:pt x="196696" y="452963"/>
                </a:lnTo>
                <a:lnTo>
                  <a:pt x="184773" y="452054"/>
                </a:lnTo>
                <a:close/>
              </a:path>
              <a:path w="864234" h="875664">
                <a:moveTo>
                  <a:pt x="739166" y="452061"/>
                </a:moveTo>
                <a:lnTo>
                  <a:pt x="727915" y="456375"/>
                </a:lnTo>
                <a:lnTo>
                  <a:pt x="718438" y="464946"/>
                </a:lnTo>
                <a:lnTo>
                  <a:pt x="713993" y="469518"/>
                </a:lnTo>
                <a:lnTo>
                  <a:pt x="800940" y="469518"/>
                </a:lnTo>
                <a:lnTo>
                  <a:pt x="751786" y="452992"/>
                </a:lnTo>
                <a:lnTo>
                  <a:pt x="739166" y="452061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6933651" y="2352167"/>
            <a:ext cx="235585" cy="314325"/>
          </a:xfrm>
          <a:custGeom>
            <a:avLst/>
            <a:gdLst/>
            <a:ahLst/>
            <a:cxnLst/>
            <a:rect l="l" t="t" r="r" b="b"/>
            <a:pathLst>
              <a:path w="235584" h="314325">
                <a:moveTo>
                  <a:pt x="117515" y="0"/>
                </a:moveTo>
                <a:lnTo>
                  <a:pt x="76850" y="7695"/>
                </a:lnTo>
                <a:lnTo>
                  <a:pt x="42273" y="29028"/>
                </a:lnTo>
                <a:lnTo>
                  <a:pt x="16407" y="61369"/>
                </a:lnTo>
                <a:lnTo>
                  <a:pt x="1873" y="102089"/>
                </a:lnTo>
                <a:lnTo>
                  <a:pt x="0" y="117070"/>
                </a:lnTo>
                <a:lnTo>
                  <a:pt x="185" y="135080"/>
                </a:lnTo>
                <a:lnTo>
                  <a:pt x="3891" y="182740"/>
                </a:lnTo>
                <a:lnTo>
                  <a:pt x="12186" y="221379"/>
                </a:lnTo>
                <a:lnTo>
                  <a:pt x="30085" y="260058"/>
                </a:lnTo>
                <a:lnTo>
                  <a:pt x="64985" y="296123"/>
                </a:lnTo>
                <a:lnTo>
                  <a:pt x="111629" y="314022"/>
                </a:lnTo>
                <a:lnTo>
                  <a:pt x="127506" y="313087"/>
                </a:lnTo>
                <a:lnTo>
                  <a:pt x="164554" y="299926"/>
                </a:lnTo>
                <a:lnTo>
                  <a:pt x="189781" y="278208"/>
                </a:lnTo>
                <a:lnTo>
                  <a:pt x="125436" y="278208"/>
                </a:lnTo>
                <a:lnTo>
                  <a:pt x="112111" y="277616"/>
                </a:lnTo>
                <a:lnTo>
                  <a:pt x="69751" y="251445"/>
                </a:lnTo>
                <a:lnTo>
                  <a:pt x="49226" y="213806"/>
                </a:lnTo>
                <a:lnTo>
                  <a:pt x="40545" y="175190"/>
                </a:lnTo>
                <a:lnTo>
                  <a:pt x="37510" y="129058"/>
                </a:lnTo>
                <a:lnTo>
                  <a:pt x="38632" y="113249"/>
                </a:lnTo>
                <a:lnTo>
                  <a:pt x="53975" y="72050"/>
                </a:lnTo>
                <a:lnTo>
                  <a:pt x="83335" y="44364"/>
                </a:lnTo>
                <a:lnTo>
                  <a:pt x="108189" y="36062"/>
                </a:lnTo>
                <a:lnTo>
                  <a:pt x="199643" y="36062"/>
                </a:lnTo>
                <a:lnTo>
                  <a:pt x="190230" y="27055"/>
                </a:lnTo>
                <a:lnTo>
                  <a:pt x="155599" y="6729"/>
                </a:lnTo>
                <a:lnTo>
                  <a:pt x="129142" y="603"/>
                </a:lnTo>
                <a:lnTo>
                  <a:pt x="117515" y="0"/>
                </a:lnTo>
                <a:close/>
              </a:path>
              <a:path w="235584" h="314325">
                <a:moveTo>
                  <a:pt x="199643" y="36062"/>
                </a:moveTo>
                <a:lnTo>
                  <a:pt x="108189" y="36062"/>
                </a:lnTo>
                <a:lnTo>
                  <a:pt x="123448" y="37073"/>
                </a:lnTo>
                <a:lnTo>
                  <a:pt x="137605" y="40354"/>
                </a:lnTo>
                <a:lnTo>
                  <a:pt x="172340" y="61891"/>
                </a:lnTo>
                <a:lnTo>
                  <a:pt x="193088" y="96943"/>
                </a:lnTo>
                <a:lnTo>
                  <a:pt x="197639" y="125262"/>
                </a:lnTo>
                <a:lnTo>
                  <a:pt x="197320" y="142287"/>
                </a:lnTo>
                <a:lnTo>
                  <a:pt x="192651" y="187819"/>
                </a:lnTo>
                <a:lnTo>
                  <a:pt x="178526" y="233274"/>
                </a:lnTo>
                <a:lnTo>
                  <a:pt x="145147" y="269699"/>
                </a:lnTo>
                <a:lnTo>
                  <a:pt x="125436" y="278208"/>
                </a:lnTo>
                <a:lnTo>
                  <a:pt x="189781" y="278208"/>
                </a:lnTo>
                <a:lnTo>
                  <a:pt x="216203" y="238551"/>
                </a:lnTo>
                <a:lnTo>
                  <a:pt x="230430" y="190274"/>
                </a:lnTo>
                <a:lnTo>
                  <a:pt x="234970" y="146423"/>
                </a:lnTo>
                <a:lnTo>
                  <a:pt x="235296" y="129058"/>
                </a:lnTo>
                <a:lnTo>
                  <a:pt x="234549" y="114489"/>
                </a:lnTo>
                <a:lnTo>
                  <a:pt x="223099" y="71356"/>
                </a:lnTo>
                <a:lnTo>
                  <a:pt x="200057" y="36459"/>
                </a:lnTo>
                <a:lnTo>
                  <a:pt x="199643" y="3606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2</a:t>
            </a:fld>
            <a:endParaRPr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22960" y="868680"/>
            <a:ext cx="10698480" cy="544068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3</a:t>
            </a:fld>
            <a:endParaRPr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67562" y="725195"/>
            <a:ext cx="11624437" cy="501345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4</a:t>
            </a:fld>
            <a:endParaRPr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28345" y="441375"/>
            <a:ext cx="11159363" cy="565988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5</a:t>
            </a:fld>
            <a:endParaRPr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44131" y="2802077"/>
            <a:ext cx="1162685" cy="831215"/>
          </a:xfrm>
          <a:prstGeom prst="rect">
            <a:avLst/>
          </a:prstGeom>
          <a:solidFill>
            <a:srgbClr val="417A85"/>
          </a:solidFill>
        </p:spPr>
        <p:txBody>
          <a:bodyPr vert="horz" wrap="square" lIns="0" tIns="0" rIns="0" bIns="0" rtlCol="0">
            <a:spAutoFit/>
          </a:bodyPr>
          <a:lstStyle/>
          <a:p>
            <a:pPr marL="273050">
              <a:lnSpc>
                <a:spcPct val="100000"/>
              </a:lnSpc>
            </a:pPr>
            <a:r>
              <a:rPr sz="1550" b="1" spc="10" dirty="0">
                <a:solidFill>
                  <a:srgbClr val="FFFFFF"/>
                </a:solidFill>
                <a:latin typeface="Calibri"/>
                <a:cs typeface="Calibri"/>
              </a:rPr>
              <a:t>96.02.1</a:t>
            </a:r>
            <a:endParaRPr sz="155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698117" y="2802077"/>
            <a:ext cx="4202430" cy="831215"/>
          </a:xfrm>
          <a:prstGeom prst="rect">
            <a:avLst/>
          </a:prstGeom>
          <a:solidFill>
            <a:srgbClr val="BCDADF"/>
          </a:solidFill>
        </p:spPr>
        <p:txBody>
          <a:bodyPr vert="horz" wrap="square" lIns="0" tIns="0" rIns="0" bIns="0" rtlCol="0">
            <a:spAutoFit/>
          </a:bodyPr>
          <a:lstStyle/>
          <a:p>
            <a:pPr marL="80645" marR="805815">
              <a:lnSpc>
                <a:spcPct val="100000"/>
              </a:lnSpc>
            </a:pPr>
            <a:r>
              <a:rPr sz="1400" dirty="0">
                <a:latin typeface="Calibri"/>
                <a:cs typeface="Calibri"/>
              </a:rPr>
              <a:t>Υπηρ</a:t>
            </a:r>
            <a:r>
              <a:rPr sz="1400" spc="-30" dirty="0">
                <a:latin typeface="Calibri"/>
                <a:cs typeface="Calibri"/>
              </a:rPr>
              <a:t>ε</a:t>
            </a:r>
            <a:r>
              <a:rPr sz="1400" dirty="0">
                <a:latin typeface="Calibri"/>
                <a:cs typeface="Calibri"/>
              </a:rPr>
              <a:t>σί</a:t>
            </a:r>
            <a:r>
              <a:rPr sz="1400" spc="-10" dirty="0">
                <a:latin typeface="Calibri"/>
                <a:cs typeface="Calibri"/>
              </a:rPr>
              <a:t>ε</a:t>
            </a:r>
            <a:r>
              <a:rPr sz="1400" dirty="0">
                <a:latin typeface="Calibri"/>
                <a:cs typeface="Calibri"/>
              </a:rPr>
              <a:t>ς</a:t>
            </a:r>
            <a:r>
              <a:rPr sz="1400" spc="-10" dirty="0">
                <a:latin typeface="Calibri"/>
                <a:cs typeface="Calibri"/>
              </a:rPr>
              <a:t> </a:t>
            </a:r>
            <a:r>
              <a:rPr sz="1400" spc="-55" dirty="0">
                <a:latin typeface="Calibri"/>
                <a:cs typeface="Calibri"/>
              </a:rPr>
              <a:t>κ</a:t>
            </a:r>
            <a:r>
              <a:rPr sz="1400" dirty="0">
                <a:latin typeface="Calibri"/>
                <a:cs typeface="Calibri"/>
              </a:rPr>
              <a:t>ομ</a:t>
            </a:r>
            <a:r>
              <a:rPr sz="1400" spc="-5" dirty="0">
                <a:latin typeface="Calibri"/>
                <a:cs typeface="Calibri"/>
              </a:rPr>
              <a:t>μ</a:t>
            </a:r>
            <a:r>
              <a:rPr sz="1400" spc="-10" dirty="0">
                <a:latin typeface="Calibri"/>
                <a:cs typeface="Calibri"/>
              </a:rPr>
              <a:t>ω</a:t>
            </a:r>
            <a:r>
              <a:rPr sz="1400" dirty="0">
                <a:latin typeface="Calibri"/>
                <a:cs typeface="Calibri"/>
              </a:rPr>
              <a:t>τηρίων</a:t>
            </a:r>
            <a:r>
              <a:rPr sz="1400" spc="-15" dirty="0">
                <a:latin typeface="Calibri"/>
                <a:cs typeface="Calibri"/>
              </a:rPr>
              <a:t> </a:t>
            </a:r>
            <a:r>
              <a:rPr sz="1400" spc="-55" dirty="0">
                <a:latin typeface="Calibri"/>
                <a:cs typeface="Calibri"/>
              </a:rPr>
              <a:t>κ</a:t>
            </a:r>
            <a:r>
              <a:rPr sz="1400" dirty="0">
                <a:latin typeface="Calibri"/>
                <a:cs typeface="Calibri"/>
              </a:rPr>
              <a:t>αι άλλ</a:t>
            </a:r>
            <a:r>
              <a:rPr sz="1400" spc="-10" dirty="0">
                <a:latin typeface="Calibri"/>
                <a:cs typeface="Calibri"/>
              </a:rPr>
              <a:t>ε</a:t>
            </a:r>
            <a:r>
              <a:rPr sz="1400" dirty="0">
                <a:latin typeface="Calibri"/>
                <a:cs typeface="Calibri"/>
              </a:rPr>
              <a:t>ς</a:t>
            </a:r>
            <a:r>
              <a:rPr sz="1400" spc="15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υ</a:t>
            </a:r>
            <a:r>
              <a:rPr sz="1400" dirty="0">
                <a:latin typeface="Calibri"/>
                <a:cs typeface="Calibri"/>
              </a:rPr>
              <a:t>πηρ</a:t>
            </a:r>
            <a:r>
              <a:rPr sz="1400" spc="-30" dirty="0">
                <a:latin typeface="Calibri"/>
                <a:cs typeface="Calibri"/>
              </a:rPr>
              <a:t>ε</a:t>
            </a:r>
            <a:r>
              <a:rPr sz="1400" dirty="0">
                <a:latin typeface="Calibri"/>
                <a:cs typeface="Calibri"/>
              </a:rPr>
              <a:t>σί</a:t>
            </a:r>
            <a:r>
              <a:rPr sz="1400" spc="-10" dirty="0">
                <a:latin typeface="Calibri"/>
                <a:cs typeface="Calibri"/>
              </a:rPr>
              <a:t>ε</a:t>
            </a:r>
            <a:r>
              <a:rPr sz="1400" dirty="0">
                <a:latin typeface="Calibri"/>
                <a:cs typeface="Calibri"/>
              </a:rPr>
              <a:t>ς </a:t>
            </a:r>
            <a:r>
              <a:rPr sz="1400" spc="-55" dirty="0">
                <a:latin typeface="Calibri"/>
                <a:cs typeface="Calibri"/>
              </a:rPr>
              <a:t>κ</a:t>
            </a:r>
            <a:r>
              <a:rPr sz="1400" dirty="0">
                <a:latin typeface="Calibri"/>
                <a:cs typeface="Calibri"/>
              </a:rPr>
              <a:t>αλ</a:t>
            </a:r>
            <a:r>
              <a:rPr sz="1400" spc="-30" dirty="0">
                <a:latin typeface="Calibri"/>
                <a:cs typeface="Calibri"/>
              </a:rPr>
              <a:t>λ</a:t>
            </a:r>
            <a:r>
              <a:rPr sz="1400" spc="-10" dirty="0">
                <a:latin typeface="Calibri"/>
                <a:cs typeface="Calibri"/>
              </a:rPr>
              <a:t>ω</a:t>
            </a:r>
            <a:r>
              <a:rPr sz="1400" dirty="0">
                <a:latin typeface="Calibri"/>
                <a:cs typeface="Calibri"/>
              </a:rPr>
              <a:t>πισ</a:t>
            </a:r>
            <a:r>
              <a:rPr sz="1400" spc="-20" dirty="0">
                <a:latin typeface="Calibri"/>
                <a:cs typeface="Calibri"/>
              </a:rPr>
              <a:t>μ</a:t>
            </a:r>
            <a:r>
              <a:rPr sz="1400" dirty="0">
                <a:latin typeface="Calibri"/>
                <a:cs typeface="Calibri"/>
              </a:rPr>
              <a:t>ού.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26135" y="547369"/>
            <a:ext cx="10987405" cy="875030"/>
          </a:xfrm>
          <a:custGeom>
            <a:avLst/>
            <a:gdLst/>
            <a:ahLst/>
            <a:cxnLst/>
            <a:rect l="l" t="t" r="r" b="b"/>
            <a:pathLst>
              <a:path w="10987405" h="875030">
                <a:moveTo>
                  <a:pt x="10841050" y="0"/>
                </a:moveTo>
                <a:lnTo>
                  <a:pt x="0" y="0"/>
                </a:lnTo>
                <a:lnTo>
                  <a:pt x="0" y="728726"/>
                </a:lnTo>
                <a:lnTo>
                  <a:pt x="145757" y="874521"/>
                </a:lnTo>
                <a:lnTo>
                  <a:pt x="10986846" y="874521"/>
                </a:lnTo>
                <a:lnTo>
                  <a:pt x="10986846" y="145795"/>
                </a:lnTo>
                <a:lnTo>
                  <a:pt x="10841050" y="0"/>
                </a:lnTo>
                <a:close/>
              </a:path>
            </a:pathLst>
          </a:custGeom>
          <a:solidFill>
            <a:srgbClr val="3461A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20" dirty="0">
                <a:latin typeface="Calibri"/>
                <a:cs typeface="Calibri"/>
              </a:rPr>
              <a:t>2</a:t>
            </a:r>
            <a:r>
              <a:rPr dirty="0">
                <a:latin typeface="Calibri"/>
                <a:cs typeface="Calibri"/>
              </a:rPr>
              <a:t>o</a:t>
            </a:r>
            <a:r>
              <a:rPr spc="-10" dirty="0">
                <a:latin typeface="Calibri"/>
                <a:cs typeface="Calibri"/>
              </a:rPr>
              <a:t> </a:t>
            </a:r>
            <a:r>
              <a:rPr dirty="0"/>
              <a:t>Σ</a:t>
            </a:r>
            <a:r>
              <a:rPr spc="-15" dirty="0"/>
              <a:t>τ</a:t>
            </a:r>
            <a:r>
              <a:rPr spc="-45" dirty="0"/>
              <a:t>ά</a:t>
            </a:r>
            <a:r>
              <a:rPr dirty="0"/>
              <a:t>διο</a:t>
            </a:r>
            <a:r>
              <a:rPr spc="5" dirty="0"/>
              <a:t> </a:t>
            </a:r>
            <a:r>
              <a:rPr dirty="0"/>
              <a:t>–</a:t>
            </a:r>
            <a:r>
              <a:rPr spc="-20" dirty="0">
                <a:latin typeface="Calibri"/>
                <a:cs typeface="Calibri"/>
              </a:rPr>
              <a:t>1</a:t>
            </a:r>
            <a:r>
              <a:rPr spc="-15" dirty="0">
                <a:latin typeface="Calibri"/>
                <a:cs typeface="Calibri"/>
              </a:rPr>
              <a:t>3</a:t>
            </a:r>
            <a:r>
              <a:rPr spc="-10" dirty="0">
                <a:latin typeface="Calibri"/>
                <a:cs typeface="Calibri"/>
              </a:rPr>
              <a:t> </a:t>
            </a:r>
            <a:r>
              <a:rPr spc="-75" dirty="0"/>
              <a:t>κ</a:t>
            </a:r>
            <a:r>
              <a:rPr dirty="0"/>
              <a:t>αι </a:t>
            </a:r>
            <a:r>
              <a:rPr spc="-10" dirty="0"/>
              <a:t>1</a:t>
            </a:r>
            <a:r>
              <a:rPr dirty="0"/>
              <a:t>4</a:t>
            </a:r>
            <a:r>
              <a:rPr spc="-10" dirty="0"/>
              <a:t> </a:t>
            </a:r>
            <a:r>
              <a:rPr dirty="0"/>
              <a:t>Δε</a:t>
            </a:r>
            <a:r>
              <a:rPr spc="-40" dirty="0"/>
              <a:t>κ</a:t>
            </a:r>
            <a:r>
              <a:rPr dirty="0"/>
              <a:t>εμβρίου</a:t>
            </a:r>
          </a:p>
        </p:txBody>
      </p:sp>
      <p:sp>
        <p:nvSpPr>
          <p:cNvPr id="24" name="object 2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6</a:t>
            </a:fld>
            <a:endParaRPr dirty="0"/>
          </a:p>
        </p:txBody>
      </p:sp>
      <p:sp>
        <p:nvSpPr>
          <p:cNvPr id="6" name="object 6"/>
          <p:cNvSpPr txBox="1"/>
          <p:nvPr/>
        </p:nvSpPr>
        <p:spPr>
          <a:xfrm>
            <a:off x="431076" y="3755212"/>
            <a:ext cx="1202055" cy="831215"/>
          </a:xfrm>
          <a:prstGeom prst="rect">
            <a:avLst/>
          </a:prstGeom>
          <a:solidFill>
            <a:srgbClr val="417A85"/>
          </a:solidFill>
        </p:spPr>
        <p:txBody>
          <a:bodyPr vert="horz" wrap="square" lIns="0" tIns="0" rIns="0" bIns="0" rtlCol="0">
            <a:spAutoFit/>
          </a:bodyPr>
          <a:lstStyle/>
          <a:p>
            <a:pPr marL="240665">
              <a:lnSpc>
                <a:spcPct val="100000"/>
              </a:lnSpc>
            </a:pPr>
            <a:r>
              <a:rPr sz="1550" b="1" spc="10" dirty="0">
                <a:solidFill>
                  <a:srgbClr val="FFFFFF"/>
                </a:solidFill>
                <a:latin typeface="Calibri"/>
                <a:cs typeface="Calibri"/>
              </a:rPr>
              <a:t>96.02.11</a:t>
            </a:r>
            <a:endParaRPr sz="155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685163" y="3768293"/>
            <a:ext cx="4187825" cy="831215"/>
          </a:xfrm>
          <a:prstGeom prst="rect">
            <a:avLst/>
          </a:prstGeom>
          <a:solidFill>
            <a:srgbClr val="BCDADF"/>
          </a:solidFill>
        </p:spPr>
        <p:txBody>
          <a:bodyPr vert="horz" wrap="square" lIns="0" tIns="0" rIns="0" bIns="0" rtlCol="0">
            <a:spAutoFit/>
          </a:bodyPr>
          <a:lstStyle/>
          <a:p>
            <a:pPr marL="80645">
              <a:lnSpc>
                <a:spcPct val="100000"/>
              </a:lnSpc>
            </a:pPr>
            <a:r>
              <a:rPr sz="1400" dirty="0">
                <a:latin typeface="Calibri"/>
                <a:cs typeface="Calibri"/>
              </a:rPr>
              <a:t>Υπηρ</a:t>
            </a:r>
            <a:r>
              <a:rPr sz="1400" spc="-30" dirty="0">
                <a:latin typeface="Calibri"/>
                <a:cs typeface="Calibri"/>
              </a:rPr>
              <a:t>ε</a:t>
            </a:r>
            <a:r>
              <a:rPr sz="1400" dirty="0">
                <a:latin typeface="Calibri"/>
                <a:cs typeface="Calibri"/>
              </a:rPr>
              <a:t>σί</a:t>
            </a:r>
            <a:r>
              <a:rPr sz="1400" spc="-10" dirty="0">
                <a:latin typeface="Calibri"/>
                <a:cs typeface="Calibri"/>
              </a:rPr>
              <a:t>ε</a:t>
            </a:r>
            <a:r>
              <a:rPr sz="1400" dirty="0">
                <a:latin typeface="Calibri"/>
                <a:cs typeface="Calibri"/>
              </a:rPr>
              <a:t>ς</a:t>
            </a:r>
            <a:r>
              <a:rPr sz="1400" spc="-10" dirty="0">
                <a:latin typeface="Calibri"/>
                <a:cs typeface="Calibri"/>
              </a:rPr>
              <a:t> </a:t>
            </a:r>
            <a:r>
              <a:rPr sz="1400" spc="-55" dirty="0">
                <a:latin typeface="Calibri"/>
                <a:cs typeface="Calibri"/>
              </a:rPr>
              <a:t>κ</a:t>
            </a:r>
            <a:r>
              <a:rPr sz="1400" dirty="0">
                <a:latin typeface="Calibri"/>
                <a:cs typeface="Calibri"/>
              </a:rPr>
              <a:t>ομ</a:t>
            </a:r>
            <a:r>
              <a:rPr sz="1400" spc="-5" dirty="0">
                <a:latin typeface="Calibri"/>
                <a:cs typeface="Calibri"/>
              </a:rPr>
              <a:t>μ</a:t>
            </a:r>
            <a:r>
              <a:rPr sz="1400" spc="-10" dirty="0">
                <a:latin typeface="Calibri"/>
                <a:cs typeface="Calibri"/>
              </a:rPr>
              <a:t>ω</a:t>
            </a:r>
            <a:r>
              <a:rPr sz="1400" dirty="0">
                <a:latin typeface="Calibri"/>
                <a:cs typeface="Calibri"/>
              </a:rPr>
              <a:t>τηρίων</a:t>
            </a:r>
            <a:r>
              <a:rPr sz="1400" spc="-1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γ</a:t>
            </a:r>
            <a:r>
              <a:rPr sz="1400" spc="-10" dirty="0">
                <a:latin typeface="Calibri"/>
                <a:cs typeface="Calibri"/>
              </a:rPr>
              <a:t>υ</a:t>
            </a:r>
            <a:r>
              <a:rPr sz="1400" dirty="0">
                <a:latin typeface="Calibri"/>
                <a:cs typeface="Calibri"/>
              </a:rPr>
              <a:t>να</a:t>
            </a:r>
            <a:r>
              <a:rPr sz="1400" spc="-5" dirty="0">
                <a:latin typeface="Calibri"/>
                <a:cs typeface="Calibri"/>
              </a:rPr>
              <a:t>ι</a:t>
            </a:r>
            <a:r>
              <a:rPr sz="1400" spc="-30" dirty="0">
                <a:latin typeface="Calibri"/>
                <a:cs typeface="Calibri"/>
              </a:rPr>
              <a:t>κ</a:t>
            </a:r>
            <a:r>
              <a:rPr sz="1400" spc="-10" dirty="0">
                <a:latin typeface="Calibri"/>
                <a:cs typeface="Calibri"/>
              </a:rPr>
              <a:t>ώ</a:t>
            </a:r>
            <a:r>
              <a:rPr sz="1400" dirty="0">
                <a:latin typeface="Calibri"/>
                <a:cs typeface="Calibri"/>
              </a:rPr>
              <a:t>ν</a:t>
            </a:r>
            <a:r>
              <a:rPr sz="1400" spc="-15" dirty="0">
                <a:latin typeface="Calibri"/>
                <a:cs typeface="Calibri"/>
              </a:rPr>
              <a:t> </a:t>
            </a:r>
            <a:r>
              <a:rPr sz="1400" spc="-55" dirty="0">
                <a:latin typeface="Calibri"/>
                <a:cs typeface="Calibri"/>
              </a:rPr>
              <a:t>κ</a:t>
            </a:r>
            <a:r>
              <a:rPr sz="1400" dirty="0">
                <a:latin typeface="Calibri"/>
                <a:cs typeface="Calibri"/>
              </a:rPr>
              <a:t>αι</a:t>
            </a:r>
            <a:r>
              <a:rPr sz="1400" spc="10" dirty="0">
                <a:latin typeface="Calibri"/>
                <a:cs typeface="Calibri"/>
              </a:rPr>
              <a:t> </a:t>
            </a:r>
            <a:r>
              <a:rPr sz="1400" spc="-55" dirty="0">
                <a:latin typeface="Calibri"/>
                <a:cs typeface="Calibri"/>
              </a:rPr>
              <a:t>κ</a:t>
            </a:r>
            <a:r>
              <a:rPr sz="1400" dirty="0">
                <a:latin typeface="Calibri"/>
                <a:cs typeface="Calibri"/>
              </a:rPr>
              <a:t>ο</a:t>
            </a:r>
            <a:r>
              <a:rPr sz="1400" spc="5" dirty="0">
                <a:latin typeface="Calibri"/>
                <a:cs typeface="Calibri"/>
              </a:rPr>
              <a:t>ρ</a:t>
            </a:r>
            <a:r>
              <a:rPr sz="1400" spc="-30" dirty="0">
                <a:latin typeface="Calibri"/>
                <a:cs typeface="Calibri"/>
              </a:rPr>
              <a:t>ι</a:t>
            </a:r>
            <a:r>
              <a:rPr sz="1400" spc="-20" dirty="0">
                <a:latin typeface="Calibri"/>
                <a:cs typeface="Calibri"/>
              </a:rPr>
              <a:t>τ</a:t>
            </a:r>
            <a:r>
              <a:rPr sz="1400" dirty="0">
                <a:latin typeface="Calibri"/>
                <a:cs typeface="Calibri"/>
              </a:rPr>
              <a:t>σι</a:t>
            </a:r>
            <a:r>
              <a:rPr sz="1400" spc="-10" dirty="0">
                <a:latin typeface="Calibri"/>
                <a:cs typeface="Calibri"/>
              </a:rPr>
              <a:t>ώ</a:t>
            </a:r>
            <a:r>
              <a:rPr sz="1400" dirty="0">
                <a:latin typeface="Calibri"/>
                <a:cs typeface="Calibri"/>
              </a:rPr>
              <a:t>ν.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44131" y="4725492"/>
            <a:ext cx="1176020" cy="831215"/>
          </a:xfrm>
          <a:prstGeom prst="rect">
            <a:avLst/>
          </a:prstGeom>
          <a:solidFill>
            <a:srgbClr val="417A85"/>
          </a:solidFill>
        </p:spPr>
        <p:txBody>
          <a:bodyPr vert="horz" wrap="square" lIns="0" tIns="0" rIns="0" bIns="0" rtlCol="0">
            <a:spAutoFit/>
          </a:bodyPr>
          <a:lstStyle/>
          <a:p>
            <a:pPr marL="98425">
              <a:lnSpc>
                <a:spcPct val="100000"/>
              </a:lnSpc>
            </a:pPr>
            <a:r>
              <a:rPr sz="1550" b="1" spc="10" dirty="0">
                <a:solidFill>
                  <a:srgbClr val="FFFFFF"/>
                </a:solidFill>
                <a:latin typeface="Calibri"/>
                <a:cs typeface="Calibri"/>
              </a:rPr>
              <a:t>96.02.11.01</a:t>
            </a:r>
            <a:endParaRPr sz="155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698117" y="4725492"/>
            <a:ext cx="4187825" cy="831215"/>
          </a:xfrm>
          <a:prstGeom prst="rect">
            <a:avLst/>
          </a:prstGeom>
          <a:solidFill>
            <a:srgbClr val="BCDADF"/>
          </a:solidFill>
        </p:spPr>
        <p:txBody>
          <a:bodyPr vert="horz" wrap="square" lIns="0" tIns="0" rIns="0" bIns="0" rtlCol="0">
            <a:spAutoFit/>
          </a:bodyPr>
          <a:lstStyle/>
          <a:p>
            <a:pPr marL="80645" marR="588645">
              <a:lnSpc>
                <a:spcPct val="100000"/>
              </a:lnSpc>
            </a:pPr>
            <a:r>
              <a:rPr sz="1400" dirty="0">
                <a:latin typeface="Calibri"/>
                <a:cs typeface="Calibri"/>
              </a:rPr>
              <a:t>Υπηρ</a:t>
            </a:r>
            <a:r>
              <a:rPr sz="1400" spc="-30" dirty="0">
                <a:latin typeface="Calibri"/>
                <a:cs typeface="Calibri"/>
              </a:rPr>
              <a:t>ε</a:t>
            </a:r>
            <a:r>
              <a:rPr sz="1400" dirty="0">
                <a:latin typeface="Calibri"/>
                <a:cs typeface="Calibri"/>
              </a:rPr>
              <a:t>σί</a:t>
            </a:r>
            <a:r>
              <a:rPr sz="1400" spc="-10" dirty="0">
                <a:latin typeface="Calibri"/>
                <a:cs typeface="Calibri"/>
              </a:rPr>
              <a:t>ε</a:t>
            </a:r>
            <a:r>
              <a:rPr sz="1400" dirty="0">
                <a:latin typeface="Calibri"/>
                <a:cs typeface="Calibri"/>
              </a:rPr>
              <a:t>ς</a:t>
            </a:r>
            <a:r>
              <a:rPr sz="1400" spc="-10" dirty="0">
                <a:latin typeface="Calibri"/>
                <a:cs typeface="Calibri"/>
              </a:rPr>
              <a:t> </a:t>
            </a:r>
            <a:r>
              <a:rPr sz="1400" spc="-55" dirty="0">
                <a:latin typeface="Calibri"/>
                <a:cs typeface="Calibri"/>
              </a:rPr>
              <a:t>κ</a:t>
            </a:r>
            <a:r>
              <a:rPr sz="1400" dirty="0">
                <a:latin typeface="Calibri"/>
                <a:cs typeface="Calibri"/>
              </a:rPr>
              <a:t>ομ</a:t>
            </a:r>
            <a:r>
              <a:rPr sz="1400" spc="-5" dirty="0">
                <a:latin typeface="Calibri"/>
                <a:cs typeface="Calibri"/>
              </a:rPr>
              <a:t>μ</a:t>
            </a:r>
            <a:r>
              <a:rPr sz="1400" spc="-10" dirty="0">
                <a:latin typeface="Calibri"/>
                <a:cs typeface="Calibri"/>
              </a:rPr>
              <a:t>ω</a:t>
            </a:r>
            <a:r>
              <a:rPr sz="1400" dirty="0">
                <a:latin typeface="Calibri"/>
                <a:cs typeface="Calibri"/>
              </a:rPr>
              <a:t>τηρί</a:t>
            </a:r>
            <a:r>
              <a:rPr sz="1400" spc="5" dirty="0">
                <a:latin typeface="Calibri"/>
                <a:cs typeface="Calibri"/>
              </a:rPr>
              <a:t>ο</a:t>
            </a:r>
            <a:r>
              <a:rPr sz="1400" dirty="0">
                <a:latin typeface="Calibri"/>
                <a:cs typeface="Calibri"/>
              </a:rPr>
              <a:t>υ</a:t>
            </a:r>
            <a:r>
              <a:rPr sz="1400" spc="-15" dirty="0">
                <a:latin typeface="Calibri"/>
                <a:cs typeface="Calibri"/>
              </a:rPr>
              <a:t> </a:t>
            </a:r>
            <a:r>
              <a:rPr sz="1400" spc="-55" dirty="0">
                <a:latin typeface="Calibri"/>
                <a:cs typeface="Calibri"/>
              </a:rPr>
              <a:t>κ</a:t>
            </a:r>
            <a:r>
              <a:rPr sz="1400" dirty="0">
                <a:latin typeface="Calibri"/>
                <a:cs typeface="Calibri"/>
              </a:rPr>
              <a:t>αι</a:t>
            </a:r>
            <a:r>
              <a:rPr sz="1400" spc="20" dirty="0">
                <a:latin typeface="Calibri"/>
                <a:cs typeface="Calibri"/>
              </a:rPr>
              <a:t> </a:t>
            </a:r>
            <a:r>
              <a:rPr sz="1400" spc="-55" dirty="0">
                <a:latin typeface="Calibri"/>
                <a:cs typeface="Calibri"/>
              </a:rPr>
              <a:t>κ</a:t>
            </a:r>
            <a:r>
              <a:rPr sz="1400" dirty="0">
                <a:latin typeface="Calibri"/>
                <a:cs typeface="Calibri"/>
              </a:rPr>
              <a:t>αλ</a:t>
            </a:r>
            <a:r>
              <a:rPr sz="1400" spc="-30" dirty="0">
                <a:latin typeface="Calibri"/>
                <a:cs typeface="Calibri"/>
              </a:rPr>
              <a:t>λ</a:t>
            </a:r>
            <a:r>
              <a:rPr sz="1400" spc="-10" dirty="0">
                <a:latin typeface="Calibri"/>
                <a:cs typeface="Calibri"/>
              </a:rPr>
              <a:t>ω</a:t>
            </a:r>
            <a:r>
              <a:rPr sz="1400" dirty="0">
                <a:latin typeface="Calibri"/>
                <a:cs typeface="Calibri"/>
              </a:rPr>
              <a:t>πι</a:t>
            </a:r>
            <a:r>
              <a:rPr sz="1400" spc="10" dirty="0">
                <a:latin typeface="Calibri"/>
                <a:cs typeface="Calibri"/>
              </a:rPr>
              <a:t>σ</a:t>
            </a:r>
            <a:r>
              <a:rPr sz="1400" dirty="0">
                <a:latin typeface="Calibri"/>
                <a:cs typeface="Calibri"/>
              </a:rPr>
              <a:t>τήρι</a:t>
            </a:r>
            <a:r>
              <a:rPr sz="1400" spc="5" dirty="0">
                <a:latin typeface="Calibri"/>
                <a:cs typeface="Calibri"/>
              </a:rPr>
              <a:t>ο</a:t>
            </a:r>
            <a:r>
              <a:rPr sz="1400" dirty="0">
                <a:latin typeface="Calibri"/>
                <a:cs typeface="Calibri"/>
              </a:rPr>
              <a:t>υ γ</a:t>
            </a:r>
            <a:r>
              <a:rPr sz="1400" spc="-10" dirty="0">
                <a:latin typeface="Calibri"/>
                <a:cs typeface="Calibri"/>
              </a:rPr>
              <a:t>υ</a:t>
            </a:r>
            <a:r>
              <a:rPr sz="1400" dirty="0">
                <a:latin typeface="Calibri"/>
                <a:cs typeface="Calibri"/>
              </a:rPr>
              <a:t>να</a:t>
            </a:r>
            <a:r>
              <a:rPr sz="1400" spc="-5" dirty="0">
                <a:latin typeface="Calibri"/>
                <a:cs typeface="Calibri"/>
              </a:rPr>
              <a:t>ι</a:t>
            </a:r>
            <a:r>
              <a:rPr sz="1400" spc="-30" dirty="0">
                <a:latin typeface="Calibri"/>
                <a:cs typeface="Calibri"/>
              </a:rPr>
              <a:t>κ</a:t>
            </a:r>
            <a:r>
              <a:rPr sz="1400" spc="-10" dirty="0">
                <a:latin typeface="Calibri"/>
                <a:cs typeface="Calibri"/>
              </a:rPr>
              <a:t>ώ</a:t>
            </a:r>
            <a:r>
              <a:rPr sz="1400" dirty="0">
                <a:latin typeface="Calibri"/>
                <a:cs typeface="Calibri"/>
              </a:rPr>
              <a:t>ν,</a:t>
            </a:r>
            <a:r>
              <a:rPr sz="1400" spc="-2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π</a:t>
            </a:r>
            <a:r>
              <a:rPr sz="1400" spc="5" dirty="0">
                <a:latin typeface="Calibri"/>
                <a:cs typeface="Calibri"/>
              </a:rPr>
              <a:t>ο</a:t>
            </a:r>
            <a:r>
              <a:rPr sz="1400" dirty="0">
                <a:latin typeface="Calibri"/>
                <a:cs typeface="Calibri"/>
              </a:rPr>
              <a:t>υ</a:t>
            </a:r>
            <a:r>
              <a:rPr sz="1400" spc="-1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α</a:t>
            </a:r>
            <a:r>
              <a:rPr sz="1400" spc="-15" dirty="0">
                <a:latin typeface="Calibri"/>
                <a:cs typeface="Calibri"/>
              </a:rPr>
              <a:t>π</a:t>
            </a:r>
            <a:r>
              <a:rPr sz="1400" spc="-20" dirty="0">
                <a:latin typeface="Calibri"/>
                <a:cs typeface="Calibri"/>
              </a:rPr>
              <a:t>α</a:t>
            </a:r>
            <a:r>
              <a:rPr sz="1400" spc="5" dirty="0">
                <a:latin typeface="Calibri"/>
                <a:cs typeface="Calibri"/>
              </a:rPr>
              <a:t>σ</a:t>
            </a:r>
            <a:r>
              <a:rPr sz="1400" spc="-10" dirty="0">
                <a:latin typeface="Calibri"/>
                <a:cs typeface="Calibri"/>
              </a:rPr>
              <a:t>χο</a:t>
            </a:r>
            <a:r>
              <a:rPr sz="1400" dirty="0">
                <a:latin typeface="Calibri"/>
                <a:cs typeface="Calibri"/>
              </a:rPr>
              <a:t>λ</a:t>
            </a:r>
            <a:r>
              <a:rPr sz="1400" spc="-10" dirty="0">
                <a:latin typeface="Calibri"/>
                <a:cs typeface="Calibri"/>
              </a:rPr>
              <a:t>ε</a:t>
            </a:r>
            <a:r>
              <a:rPr sz="1400" dirty="0">
                <a:latin typeface="Calibri"/>
                <a:cs typeface="Calibri"/>
              </a:rPr>
              <a:t>ί</a:t>
            </a:r>
            <a:r>
              <a:rPr sz="1400" spc="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μ</a:t>
            </a:r>
            <a:r>
              <a:rPr sz="1400" spc="-10" dirty="0">
                <a:latin typeface="Calibri"/>
                <a:cs typeface="Calibri"/>
              </a:rPr>
              <a:t>έ</a:t>
            </a:r>
            <a:r>
              <a:rPr sz="1400" dirty="0">
                <a:latin typeface="Calibri"/>
                <a:cs typeface="Calibri"/>
              </a:rPr>
              <a:t>χ</a:t>
            </a:r>
            <a:r>
              <a:rPr sz="1400" spc="5" dirty="0">
                <a:latin typeface="Calibri"/>
                <a:cs typeface="Calibri"/>
              </a:rPr>
              <a:t>ρ</a:t>
            </a:r>
            <a:r>
              <a:rPr sz="1400" dirty="0">
                <a:latin typeface="Calibri"/>
                <a:cs typeface="Calibri"/>
              </a:rPr>
              <a:t>ι</a:t>
            </a:r>
            <a:r>
              <a:rPr sz="1400" spc="-5" dirty="0">
                <a:latin typeface="Calibri"/>
                <a:cs typeface="Calibri"/>
              </a:rPr>
              <a:t> </a:t>
            </a:r>
            <a:r>
              <a:rPr sz="1400" spc="-55" dirty="0">
                <a:latin typeface="Calibri"/>
                <a:cs typeface="Calibri"/>
              </a:rPr>
              <a:t>κ</a:t>
            </a:r>
            <a:r>
              <a:rPr sz="1400" dirty="0">
                <a:latin typeface="Calibri"/>
                <a:cs typeface="Calibri"/>
              </a:rPr>
              <a:t>αι δ</a:t>
            </a:r>
            <a:r>
              <a:rPr sz="1400" spc="-10" dirty="0">
                <a:latin typeface="Calibri"/>
                <a:cs typeface="Calibri"/>
              </a:rPr>
              <a:t>ύ</a:t>
            </a:r>
            <a:r>
              <a:rPr sz="1400" dirty="0">
                <a:latin typeface="Calibri"/>
                <a:cs typeface="Calibri"/>
              </a:rPr>
              <a:t>ο</a:t>
            </a:r>
            <a:r>
              <a:rPr sz="1400" spc="1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τ</a:t>
            </a:r>
            <a:r>
              <a:rPr sz="1400" spc="-10" dirty="0">
                <a:latin typeface="Calibri"/>
                <a:cs typeface="Calibri"/>
              </a:rPr>
              <a:t>ε</a:t>
            </a:r>
            <a:r>
              <a:rPr sz="1400" dirty="0">
                <a:latin typeface="Calibri"/>
                <a:cs typeface="Calibri"/>
              </a:rPr>
              <a:t>χ</a:t>
            </a:r>
            <a:r>
              <a:rPr sz="1400" spc="5" dirty="0">
                <a:latin typeface="Calibri"/>
                <a:cs typeface="Calibri"/>
              </a:rPr>
              <a:t>ν</a:t>
            </a:r>
            <a:r>
              <a:rPr sz="1400" spc="-30" dirty="0">
                <a:latin typeface="Calibri"/>
                <a:cs typeface="Calibri"/>
              </a:rPr>
              <a:t>ί</a:t>
            </a:r>
            <a:r>
              <a:rPr sz="1400" dirty="0">
                <a:latin typeface="Calibri"/>
                <a:cs typeface="Calibri"/>
              </a:rPr>
              <a:t>τ</a:t>
            </a:r>
            <a:r>
              <a:rPr sz="1400" spc="-10" dirty="0">
                <a:latin typeface="Calibri"/>
                <a:cs typeface="Calibri"/>
              </a:rPr>
              <a:t>ε</a:t>
            </a:r>
            <a:r>
              <a:rPr sz="1400" dirty="0">
                <a:latin typeface="Calibri"/>
                <a:cs typeface="Calibri"/>
              </a:rPr>
              <a:t>ς </a:t>
            </a:r>
            <a:r>
              <a:rPr sz="1400" spc="-55" dirty="0">
                <a:latin typeface="Calibri"/>
                <a:cs typeface="Calibri"/>
              </a:rPr>
              <a:t>κ</a:t>
            </a:r>
            <a:r>
              <a:rPr sz="1400" dirty="0">
                <a:latin typeface="Calibri"/>
                <a:cs typeface="Calibri"/>
              </a:rPr>
              <a:t>ομ</a:t>
            </a:r>
            <a:r>
              <a:rPr sz="1400" spc="-5" dirty="0">
                <a:latin typeface="Calibri"/>
                <a:cs typeface="Calibri"/>
              </a:rPr>
              <a:t>μ</a:t>
            </a:r>
            <a:r>
              <a:rPr sz="1400" spc="-10" dirty="0">
                <a:latin typeface="Calibri"/>
                <a:cs typeface="Calibri"/>
              </a:rPr>
              <a:t>ω</a:t>
            </a:r>
            <a:r>
              <a:rPr sz="1400" dirty="0">
                <a:latin typeface="Calibri"/>
                <a:cs typeface="Calibri"/>
              </a:rPr>
              <a:t>τ</a:t>
            </a:r>
            <a:r>
              <a:rPr sz="1400" spc="-10" dirty="0">
                <a:latin typeface="Calibri"/>
                <a:cs typeface="Calibri"/>
              </a:rPr>
              <a:t>έ</a:t>
            </a:r>
            <a:r>
              <a:rPr sz="1400" dirty="0">
                <a:latin typeface="Calibri"/>
                <a:cs typeface="Calibri"/>
              </a:rPr>
              <a:t>ς.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986653" y="1916506"/>
            <a:ext cx="1106805" cy="814069"/>
          </a:xfrm>
          <a:prstGeom prst="rect">
            <a:avLst/>
          </a:prstGeom>
          <a:solidFill>
            <a:srgbClr val="417A85"/>
          </a:solidFill>
        </p:spPr>
        <p:txBody>
          <a:bodyPr vert="horz" wrap="square" lIns="0" tIns="0" rIns="0" bIns="0" rtlCol="0">
            <a:spAutoFit/>
          </a:bodyPr>
          <a:lstStyle/>
          <a:p>
            <a:pPr marL="193675">
              <a:lnSpc>
                <a:spcPct val="100000"/>
              </a:lnSpc>
            </a:pPr>
            <a:r>
              <a:rPr sz="1550" b="1" spc="10" dirty="0">
                <a:solidFill>
                  <a:srgbClr val="FFFFFF"/>
                </a:solidFill>
                <a:latin typeface="Calibri"/>
                <a:cs typeface="Calibri"/>
              </a:rPr>
              <a:t>96.02.12</a:t>
            </a:r>
            <a:endParaRPr sz="155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7171563" y="1936102"/>
            <a:ext cx="4019550" cy="755015"/>
          </a:xfrm>
          <a:prstGeom prst="rect">
            <a:avLst/>
          </a:prstGeom>
          <a:solidFill>
            <a:srgbClr val="BCDADF"/>
          </a:solidFill>
        </p:spPr>
        <p:txBody>
          <a:bodyPr vert="horz" wrap="square" lIns="0" tIns="0" rIns="0" bIns="0" rtlCol="0">
            <a:spAutoFit/>
          </a:bodyPr>
          <a:lstStyle/>
          <a:p>
            <a:pPr marL="81280" marR="283210">
              <a:lnSpc>
                <a:spcPct val="100000"/>
              </a:lnSpc>
            </a:pPr>
            <a:r>
              <a:rPr sz="1400" dirty="0">
                <a:latin typeface="Calibri"/>
                <a:cs typeface="Calibri"/>
              </a:rPr>
              <a:t>Υπηρ</a:t>
            </a:r>
            <a:r>
              <a:rPr sz="1400" spc="-30" dirty="0">
                <a:latin typeface="Calibri"/>
                <a:cs typeface="Calibri"/>
              </a:rPr>
              <a:t>ε</a:t>
            </a:r>
            <a:r>
              <a:rPr sz="1400" dirty="0">
                <a:latin typeface="Calibri"/>
                <a:cs typeface="Calibri"/>
              </a:rPr>
              <a:t>σί</a:t>
            </a:r>
            <a:r>
              <a:rPr sz="1400" spc="-10" dirty="0">
                <a:latin typeface="Calibri"/>
                <a:cs typeface="Calibri"/>
              </a:rPr>
              <a:t>ε</a:t>
            </a:r>
            <a:r>
              <a:rPr sz="1400" dirty="0">
                <a:latin typeface="Calibri"/>
                <a:cs typeface="Calibri"/>
              </a:rPr>
              <a:t>ς</a:t>
            </a:r>
            <a:r>
              <a:rPr sz="1400" spc="-10" dirty="0">
                <a:latin typeface="Calibri"/>
                <a:cs typeface="Calibri"/>
              </a:rPr>
              <a:t> </a:t>
            </a:r>
            <a:r>
              <a:rPr sz="1400" spc="-55" dirty="0">
                <a:latin typeface="Calibri"/>
                <a:cs typeface="Calibri"/>
              </a:rPr>
              <a:t>κ</a:t>
            </a:r>
            <a:r>
              <a:rPr sz="1400" dirty="0">
                <a:latin typeface="Calibri"/>
                <a:cs typeface="Calibri"/>
              </a:rPr>
              <a:t>ομ</a:t>
            </a:r>
            <a:r>
              <a:rPr sz="1400" spc="-5" dirty="0">
                <a:latin typeface="Calibri"/>
                <a:cs typeface="Calibri"/>
              </a:rPr>
              <a:t>μ</a:t>
            </a:r>
            <a:r>
              <a:rPr sz="1400" spc="-10" dirty="0">
                <a:latin typeface="Calibri"/>
                <a:cs typeface="Calibri"/>
              </a:rPr>
              <a:t>ω</a:t>
            </a:r>
            <a:r>
              <a:rPr sz="1400" dirty="0">
                <a:latin typeface="Calibri"/>
                <a:cs typeface="Calibri"/>
              </a:rPr>
              <a:t>τηρίων</a:t>
            </a:r>
            <a:r>
              <a:rPr sz="1400" spc="-15" dirty="0">
                <a:latin typeface="Calibri"/>
                <a:cs typeface="Calibri"/>
              </a:rPr>
              <a:t> </a:t>
            </a:r>
            <a:r>
              <a:rPr sz="1400" spc="-55" dirty="0">
                <a:latin typeface="Calibri"/>
                <a:cs typeface="Calibri"/>
              </a:rPr>
              <a:t>κ</a:t>
            </a:r>
            <a:r>
              <a:rPr sz="1400" dirty="0">
                <a:latin typeface="Calibri"/>
                <a:cs typeface="Calibri"/>
              </a:rPr>
              <a:t>αι </a:t>
            </a:r>
            <a:r>
              <a:rPr sz="1400" spc="-55" dirty="0">
                <a:latin typeface="Calibri"/>
                <a:cs typeface="Calibri"/>
              </a:rPr>
              <a:t>κ</a:t>
            </a:r>
            <a:r>
              <a:rPr sz="1400" dirty="0">
                <a:latin typeface="Calibri"/>
                <a:cs typeface="Calibri"/>
              </a:rPr>
              <a:t>ουρ</a:t>
            </a:r>
            <a:r>
              <a:rPr sz="1400" spc="-5" dirty="0">
                <a:latin typeface="Calibri"/>
                <a:cs typeface="Calibri"/>
              </a:rPr>
              <a:t>ε</a:t>
            </a:r>
            <a:r>
              <a:rPr sz="1400" dirty="0">
                <a:latin typeface="Calibri"/>
                <a:cs typeface="Calibri"/>
              </a:rPr>
              <a:t>ί</a:t>
            </a:r>
            <a:r>
              <a:rPr sz="1400" spc="-10" dirty="0">
                <a:latin typeface="Calibri"/>
                <a:cs typeface="Calibri"/>
              </a:rPr>
              <a:t>ω</a:t>
            </a:r>
            <a:r>
              <a:rPr sz="1400" dirty="0">
                <a:latin typeface="Calibri"/>
                <a:cs typeface="Calibri"/>
              </a:rPr>
              <a:t>ν</a:t>
            </a:r>
            <a:r>
              <a:rPr sz="1400" spc="-1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ανδρ</a:t>
            </a:r>
            <a:r>
              <a:rPr sz="1400" spc="-10" dirty="0">
                <a:latin typeface="Calibri"/>
                <a:cs typeface="Calibri"/>
              </a:rPr>
              <a:t>ώ</a:t>
            </a:r>
            <a:r>
              <a:rPr sz="1400" dirty="0">
                <a:latin typeface="Calibri"/>
                <a:cs typeface="Calibri"/>
              </a:rPr>
              <a:t>ν</a:t>
            </a:r>
            <a:r>
              <a:rPr sz="1400" spc="-15" dirty="0">
                <a:latin typeface="Calibri"/>
                <a:cs typeface="Calibri"/>
              </a:rPr>
              <a:t> </a:t>
            </a:r>
            <a:r>
              <a:rPr sz="1400" spc="-55" dirty="0">
                <a:latin typeface="Calibri"/>
                <a:cs typeface="Calibri"/>
              </a:rPr>
              <a:t>κ</a:t>
            </a:r>
            <a:r>
              <a:rPr sz="1400" dirty="0">
                <a:latin typeface="Calibri"/>
                <a:cs typeface="Calibri"/>
              </a:rPr>
              <a:t>αι α</a:t>
            </a:r>
            <a:r>
              <a:rPr sz="1400" spc="-10" dirty="0">
                <a:latin typeface="Calibri"/>
                <a:cs typeface="Calibri"/>
              </a:rPr>
              <a:t>γ</a:t>
            </a:r>
            <a:r>
              <a:rPr sz="1400" dirty="0">
                <a:latin typeface="Calibri"/>
                <a:cs typeface="Calibri"/>
              </a:rPr>
              <a:t>ο</a:t>
            </a:r>
            <a:r>
              <a:rPr sz="1400" spc="5" dirty="0">
                <a:latin typeface="Calibri"/>
                <a:cs typeface="Calibri"/>
              </a:rPr>
              <a:t>ρ</a:t>
            </a:r>
            <a:r>
              <a:rPr sz="1400" dirty="0">
                <a:latin typeface="Calibri"/>
                <a:cs typeface="Calibri"/>
              </a:rPr>
              <a:t>ι</a:t>
            </a:r>
            <a:r>
              <a:rPr sz="1400" spc="-10" dirty="0">
                <a:latin typeface="Calibri"/>
                <a:cs typeface="Calibri"/>
              </a:rPr>
              <a:t>ώ</a:t>
            </a:r>
            <a:r>
              <a:rPr sz="1400" dirty="0">
                <a:latin typeface="Calibri"/>
                <a:cs typeface="Calibri"/>
              </a:rPr>
              <a:t>ν.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973698" y="2820593"/>
            <a:ext cx="1132840" cy="772160"/>
          </a:xfrm>
          <a:prstGeom prst="rect">
            <a:avLst/>
          </a:prstGeom>
          <a:solidFill>
            <a:srgbClr val="417A85"/>
          </a:solidFill>
        </p:spPr>
        <p:txBody>
          <a:bodyPr vert="horz" wrap="square" lIns="0" tIns="0" rIns="0" bIns="0" rtlCol="0">
            <a:spAutoFit/>
          </a:bodyPr>
          <a:lstStyle/>
          <a:p>
            <a:pPr marL="120014">
              <a:lnSpc>
                <a:spcPct val="100000"/>
              </a:lnSpc>
            </a:pPr>
            <a:r>
              <a:rPr sz="1550" b="1" spc="10" dirty="0">
                <a:solidFill>
                  <a:srgbClr val="FFFFFF"/>
                </a:solidFill>
                <a:latin typeface="Calibri"/>
                <a:cs typeface="Calibri"/>
              </a:rPr>
              <a:t>96.02.12.01</a:t>
            </a:r>
            <a:endParaRPr sz="155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5973698" y="3746703"/>
            <a:ext cx="1132840" cy="831215"/>
          </a:xfrm>
          <a:prstGeom prst="rect">
            <a:avLst/>
          </a:prstGeom>
          <a:solidFill>
            <a:srgbClr val="417A85"/>
          </a:solidFill>
        </p:spPr>
        <p:txBody>
          <a:bodyPr vert="horz" wrap="square" lIns="0" tIns="0" rIns="0" bIns="0" rtlCol="0">
            <a:spAutoFit/>
          </a:bodyPr>
          <a:lstStyle/>
          <a:p>
            <a:pPr marL="77470">
              <a:lnSpc>
                <a:spcPct val="100000"/>
              </a:lnSpc>
            </a:pPr>
            <a:r>
              <a:rPr sz="1550" b="1" spc="10" dirty="0">
                <a:solidFill>
                  <a:srgbClr val="FFFFFF"/>
                </a:solidFill>
                <a:latin typeface="Calibri"/>
                <a:cs typeface="Calibri"/>
              </a:rPr>
              <a:t>96.02.12.02</a:t>
            </a:r>
            <a:endParaRPr sz="155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7184517" y="2820454"/>
            <a:ext cx="4019550" cy="772160"/>
          </a:xfrm>
          <a:prstGeom prst="rect">
            <a:avLst/>
          </a:prstGeom>
          <a:solidFill>
            <a:srgbClr val="BCDADF"/>
          </a:solidFill>
        </p:spPr>
        <p:txBody>
          <a:bodyPr vert="horz" wrap="square" lIns="0" tIns="0" rIns="0" bIns="0" rtlCol="0">
            <a:spAutoFit/>
          </a:bodyPr>
          <a:lstStyle/>
          <a:p>
            <a:pPr marL="81280">
              <a:lnSpc>
                <a:spcPct val="100000"/>
              </a:lnSpc>
            </a:pPr>
            <a:r>
              <a:rPr sz="1400" dirty="0">
                <a:latin typeface="Calibri"/>
                <a:cs typeface="Calibri"/>
              </a:rPr>
              <a:t>Υπηρ</a:t>
            </a:r>
            <a:r>
              <a:rPr sz="1400" spc="-30" dirty="0">
                <a:latin typeface="Calibri"/>
                <a:cs typeface="Calibri"/>
              </a:rPr>
              <a:t>ε</a:t>
            </a:r>
            <a:r>
              <a:rPr sz="1400" dirty="0">
                <a:latin typeface="Calibri"/>
                <a:cs typeface="Calibri"/>
              </a:rPr>
              <a:t>σί</a:t>
            </a:r>
            <a:r>
              <a:rPr sz="1400" spc="-10" dirty="0">
                <a:latin typeface="Calibri"/>
                <a:cs typeface="Calibri"/>
              </a:rPr>
              <a:t>ε</a:t>
            </a:r>
            <a:r>
              <a:rPr sz="1400" dirty="0">
                <a:latin typeface="Calibri"/>
                <a:cs typeface="Calibri"/>
              </a:rPr>
              <a:t>ς</a:t>
            </a:r>
            <a:r>
              <a:rPr sz="1400" spc="-10" dirty="0">
                <a:latin typeface="Calibri"/>
                <a:cs typeface="Calibri"/>
              </a:rPr>
              <a:t> </a:t>
            </a:r>
            <a:r>
              <a:rPr sz="1400" spc="-55" dirty="0">
                <a:latin typeface="Calibri"/>
                <a:cs typeface="Calibri"/>
              </a:rPr>
              <a:t>κ</a:t>
            </a:r>
            <a:r>
              <a:rPr sz="1400" dirty="0">
                <a:latin typeface="Calibri"/>
                <a:cs typeface="Calibri"/>
              </a:rPr>
              <a:t>ουρ</a:t>
            </a:r>
            <a:r>
              <a:rPr sz="1400" spc="-5" dirty="0">
                <a:latin typeface="Calibri"/>
                <a:cs typeface="Calibri"/>
              </a:rPr>
              <a:t>ε</a:t>
            </a:r>
            <a:r>
              <a:rPr sz="1400" dirty="0">
                <a:latin typeface="Calibri"/>
                <a:cs typeface="Calibri"/>
              </a:rPr>
              <a:t>ίου.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7197597" y="3756355"/>
            <a:ext cx="4006850" cy="831215"/>
          </a:xfrm>
          <a:prstGeom prst="rect">
            <a:avLst/>
          </a:prstGeom>
          <a:solidFill>
            <a:srgbClr val="BCDADF"/>
          </a:solidFill>
        </p:spPr>
        <p:txBody>
          <a:bodyPr vert="horz" wrap="square" lIns="0" tIns="0" rIns="0" bIns="0" rtlCol="0">
            <a:spAutoFit/>
          </a:bodyPr>
          <a:lstStyle/>
          <a:p>
            <a:pPr marL="81280">
              <a:lnSpc>
                <a:spcPct val="100000"/>
              </a:lnSpc>
            </a:pPr>
            <a:r>
              <a:rPr sz="1400" dirty="0">
                <a:latin typeface="Calibri"/>
                <a:cs typeface="Calibri"/>
              </a:rPr>
              <a:t>Υπηρ</a:t>
            </a:r>
            <a:r>
              <a:rPr sz="1400" spc="-30" dirty="0">
                <a:latin typeface="Calibri"/>
                <a:cs typeface="Calibri"/>
              </a:rPr>
              <a:t>ε</a:t>
            </a:r>
            <a:r>
              <a:rPr sz="1400" dirty="0">
                <a:latin typeface="Calibri"/>
                <a:cs typeface="Calibri"/>
              </a:rPr>
              <a:t>σί</a:t>
            </a:r>
            <a:r>
              <a:rPr sz="1400" spc="-10" dirty="0">
                <a:latin typeface="Calibri"/>
                <a:cs typeface="Calibri"/>
              </a:rPr>
              <a:t>ε</a:t>
            </a:r>
            <a:r>
              <a:rPr sz="1400" dirty="0">
                <a:latin typeface="Calibri"/>
                <a:cs typeface="Calibri"/>
              </a:rPr>
              <a:t>ς</a:t>
            </a:r>
            <a:r>
              <a:rPr sz="1400" spc="-10" dirty="0">
                <a:latin typeface="Calibri"/>
                <a:cs typeface="Calibri"/>
              </a:rPr>
              <a:t> </a:t>
            </a:r>
            <a:r>
              <a:rPr sz="1400" spc="-55" dirty="0">
                <a:latin typeface="Calibri"/>
                <a:cs typeface="Calibri"/>
              </a:rPr>
              <a:t>κ</a:t>
            </a:r>
            <a:r>
              <a:rPr sz="1400" dirty="0">
                <a:latin typeface="Calibri"/>
                <a:cs typeface="Calibri"/>
              </a:rPr>
              <a:t>ουρ</a:t>
            </a:r>
            <a:r>
              <a:rPr sz="1400" spc="-5" dirty="0">
                <a:latin typeface="Calibri"/>
                <a:cs typeface="Calibri"/>
              </a:rPr>
              <a:t>ε</a:t>
            </a:r>
            <a:r>
              <a:rPr sz="1400" dirty="0">
                <a:latin typeface="Calibri"/>
                <a:cs typeface="Calibri"/>
              </a:rPr>
              <a:t>ίου</a:t>
            </a:r>
            <a:r>
              <a:rPr sz="1400" spc="-1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ή </a:t>
            </a:r>
            <a:r>
              <a:rPr sz="1400" spc="-55" dirty="0">
                <a:latin typeface="Calibri"/>
                <a:cs typeface="Calibri"/>
              </a:rPr>
              <a:t>κ</a:t>
            </a:r>
            <a:r>
              <a:rPr sz="1400" dirty="0">
                <a:latin typeface="Calibri"/>
                <a:cs typeface="Calibri"/>
              </a:rPr>
              <a:t>ομ</a:t>
            </a:r>
            <a:r>
              <a:rPr sz="1400" spc="-5" dirty="0">
                <a:latin typeface="Calibri"/>
                <a:cs typeface="Calibri"/>
              </a:rPr>
              <a:t>μ</a:t>
            </a:r>
            <a:r>
              <a:rPr sz="1400" spc="-10" dirty="0">
                <a:latin typeface="Calibri"/>
                <a:cs typeface="Calibri"/>
              </a:rPr>
              <a:t>ω</a:t>
            </a:r>
            <a:r>
              <a:rPr sz="1400" dirty="0">
                <a:latin typeface="Calibri"/>
                <a:cs typeface="Calibri"/>
              </a:rPr>
              <a:t>τηρί</a:t>
            </a:r>
            <a:r>
              <a:rPr sz="1400" spc="5" dirty="0">
                <a:latin typeface="Calibri"/>
                <a:cs typeface="Calibri"/>
              </a:rPr>
              <a:t>ο</a:t>
            </a:r>
            <a:r>
              <a:rPr sz="1400" dirty="0">
                <a:latin typeface="Calibri"/>
                <a:cs typeface="Calibri"/>
              </a:rPr>
              <a:t>υ</a:t>
            </a:r>
            <a:r>
              <a:rPr sz="1400" spc="-1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ανδρ</a:t>
            </a:r>
            <a:r>
              <a:rPr sz="1400" spc="-10" dirty="0">
                <a:latin typeface="Calibri"/>
                <a:cs typeface="Calibri"/>
              </a:rPr>
              <a:t>ώ</a:t>
            </a:r>
            <a:r>
              <a:rPr sz="1400" dirty="0">
                <a:latin typeface="Calibri"/>
                <a:cs typeface="Calibri"/>
              </a:rPr>
              <a:t>ν,</a:t>
            </a:r>
            <a:r>
              <a:rPr sz="1400" spc="-3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π</a:t>
            </a:r>
            <a:r>
              <a:rPr sz="1400" spc="5" dirty="0">
                <a:latin typeface="Calibri"/>
                <a:cs typeface="Calibri"/>
              </a:rPr>
              <a:t>ο</a:t>
            </a:r>
            <a:r>
              <a:rPr sz="1400" dirty="0">
                <a:latin typeface="Calibri"/>
                <a:cs typeface="Calibri"/>
              </a:rPr>
              <a:t>υ</a:t>
            </a:r>
            <a:endParaRPr sz="1400">
              <a:latin typeface="Calibri"/>
              <a:cs typeface="Calibri"/>
            </a:endParaRPr>
          </a:p>
          <a:p>
            <a:pPr marL="81280">
              <a:lnSpc>
                <a:spcPct val="100000"/>
              </a:lnSpc>
            </a:pPr>
            <a:r>
              <a:rPr sz="1400" spc="-10" dirty="0">
                <a:latin typeface="Calibri"/>
                <a:cs typeface="Calibri"/>
              </a:rPr>
              <a:t>απ</a:t>
            </a:r>
            <a:r>
              <a:rPr sz="1400" spc="-20" dirty="0">
                <a:latin typeface="Calibri"/>
                <a:cs typeface="Calibri"/>
              </a:rPr>
              <a:t>α</a:t>
            </a:r>
            <a:r>
              <a:rPr sz="1400" spc="5" dirty="0">
                <a:latin typeface="Calibri"/>
                <a:cs typeface="Calibri"/>
              </a:rPr>
              <a:t>σ</a:t>
            </a:r>
            <a:r>
              <a:rPr sz="1400" spc="-15" dirty="0">
                <a:latin typeface="Calibri"/>
                <a:cs typeface="Calibri"/>
              </a:rPr>
              <a:t>χ</a:t>
            </a:r>
            <a:r>
              <a:rPr sz="1400" spc="-10" dirty="0">
                <a:latin typeface="Calibri"/>
                <a:cs typeface="Calibri"/>
              </a:rPr>
              <a:t>ο</a:t>
            </a:r>
            <a:r>
              <a:rPr sz="1400" dirty="0">
                <a:latin typeface="Calibri"/>
                <a:cs typeface="Calibri"/>
              </a:rPr>
              <a:t>λ</a:t>
            </a:r>
            <a:r>
              <a:rPr sz="1400" spc="-10" dirty="0">
                <a:latin typeface="Calibri"/>
                <a:cs typeface="Calibri"/>
              </a:rPr>
              <a:t>ε</a:t>
            </a:r>
            <a:r>
              <a:rPr sz="1400" dirty="0">
                <a:latin typeface="Calibri"/>
                <a:cs typeface="Calibri"/>
              </a:rPr>
              <a:t>ί </a:t>
            </a:r>
            <a:r>
              <a:rPr sz="1400" spc="-10" dirty="0">
                <a:latin typeface="Calibri"/>
                <a:cs typeface="Calibri"/>
              </a:rPr>
              <a:t>μέ</a:t>
            </a:r>
            <a:r>
              <a:rPr sz="1400" dirty="0">
                <a:latin typeface="Calibri"/>
                <a:cs typeface="Calibri"/>
              </a:rPr>
              <a:t>χρι</a:t>
            </a:r>
            <a:r>
              <a:rPr sz="1400" spc="-10" dirty="0">
                <a:latin typeface="Calibri"/>
                <a:cs typeface="Calibri"/>
              </a:rPr>
              <a:t> </a:t>
            </a:r>
            <a:r>
              <a:rPr sz="1400" spc="-55" dirty="0">
                <a:latin typeface="Calibri"/>
                <a:cs typeface="Calibri"/>
              </a:rPr>
              <a:t>κ</a:t>
            </a:r>
            <a:r>
              <a:rPr sz="1400" spc="-10" dirty="0">
                <a:latin typeface="Calibri"/>
                <a:cs typeface="Calibri"/>
              </a:rPr>
              <a:t>α</a:t>
            </a:r>
            <a:r>
              <a:rPr sz="1400" dirty="0">
                <a:latin typeface="Calibri"/>
                <a:cs typeface="Calibri"/>
              </a:rPr>
              <a:t>ι δ</a:t>
            </a:r>
            <a:r>
              <a:rPr sz="1400" spc="-10" dirty="0">
                <a:latin typeface="Calibri"/>
                <a:cs typeface="Calibri"/>
              </a:rPr>
              <a:t>ύ</a:t>
            </a:r>
            <a:r>
              <a:rPr sz="1400" dirty="0">
                <a:latin typeface="Calibri"/>
                <a:cs typeface="Calibri"/>
              </a:rPr>
              <a:t>ο</a:t>
            </a:r>
            <a:r>
              <a:rPr sz="1400" spc="5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τ</a:t>
            </a:r>
            <a:r>
              <a:rPr sz="1400" spc="-10" dirty="0">
                <a:latin typeface="Calibri"/>
                <a:cs typeface="Calibri"/>
              </a:rPr>
              <a:t>ε</a:t>
            </a:r>
            <a:r>
              <a:rPr sz="1400" dirty="0">
                <a:latin typeface="Calibri"/>
                <a:cs typeface="Calibri"/>
              </a:rPr>
              <a:t>χν</a:t>
            </a:r>
            <a:r>
              <a:rPr sz="1400" spc="-30" dirty="0">
                <a:latin typeface="Calibri"/>
                <a:cs typeface="Calibri"/>
              </a:rPr>
              <a:t>ί</a:t>
            </a:r>
            <a:r>
              <a:rPr sz="1400" spc="-5" dirty="0">
                <a:latin typeface="Calibri"/>
                <a:cs typeface="Calibri"/>
              </a:rPr>
              <a:t>τ</a:t>
            </a:r>
            <a:r>
              <a:rPr sz="1400" spc="-10" dirty="0">
                <a:latin typeface="Calibri"/>
                <a:cs typeface="Calibri"/>
              </a:rPr>
              <a:t>ε</a:t>
            </a:r>
            <a:r>
              <a:rPr sz="1400" dirty="0">
                <a:latin typeface="Calibri"/>
                <a:cs typeface="Calibri"/>
              </a:rPr>
              <a:t>ς.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431076" y="5656211"/>
            <a:ext cx="1202055" cy="822960"/>
          </a:xfrm>
          <a:prstGeom prst="rect">
            <a:avLst/>
          </a:prstGeom>
          <a:solidFill>
            <a:srgbClr val="417A85"/>
          </a:solidFill>
          <a:ln w="9525">
            <a:solidFill>
              <a:srgbClr val="FFFFFF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107314">
              <a:lnSpc>
                <a:spcPct val="100000"/>
              </a:lnSpc>
            </a:pPr>
            <a:r>
              <a:rPr sz="1550" b="1" spc="10" dirty="0">
                <a:solidFill>
                  <a:srgbClr val="FFFFFF"/>
                </a:solidFill>
                <a:latin typeface="Calibri"/>
                <a:cs typeface="Calibri"/>
              </a:rPr>
              <a:t>96.02.11.02</a:t>
            </a:r>
            <a:endParaRPr sz="1550">
              <a:latin typeface="Calibri"/>
              <a:cs typeface="Calibr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737360" y="5643155"/>
            <a:ext cx="4128135" cy="822960"/>
          </a:xfrm>
          <a:prstGeom prst="rect">
            <a:avLst/>
          </a:prstGeom>
          <a:solidFill>
            <a:srgbClr val="BCDADF"/>
          </a:solidFill>
        </p:spPr>
        <p:txBody>
          <a:bodyPr vert="horz" wrap="square" lIns="0" tIns="0" rIns="0" bIns="0" rtlCol="0">
            <a:spAutoFit/>
          </a:bodyPr>
          <a:lstStyle/>
          <a:p>
            <a:pPr marL="80645" marR="455930">
              <a:lnSpc>
                <a:spcPct val="100000"/>
              </a:lnSpc>
            </a:pPr>
            <a:r>
              <a:rPr sz="1400" dirty="0">
                <a:latin typeface="Calibri"/>
                <a:cs typeface="Calibri"/>
              </a:rPr>
              <a:t>Υπηρ</a:t>
            </a:r>
            <a:r>
              <a:rPr sz="1400" spc="-30" dirty="0">
                <a:latin typeface="Calibri"/>
                <a:cs typeface="Calibri"/>
              </a:rPr>
              <a:t>ε</a:t>
            </a:r>
            <a:r>
              <a:rPr sz="1400" dirty="0">
                <a:latin typeface="Calibri"/>
                <a:cs typeface="Calibri"/>
              </a:rPr>
              <a:t>σί</a:t>
            </a:r>
            <a:r>
              <a:rPr sz="1400" spc="-10" dirty="0">
                <a:latin typeface="Calibri"/>
                <a:cs typeface="Calibri"/>
              </a:rPr>
              <a:t>ε</a:t>
            </a:r>
            <a:r>
              <a:rPr sz="1400" dirty="0">
                <a:latin typeface="Calibri"/>
                <a:cs typeface="Calibri"/>
              </a:rPr>
              <a:t>ς</a:t>
            </a:r>
            <a:r>
              <a:rPr sz="1400" spc="-10" dirty="0">
                <a:latin typeface="Calibri"/>
                <a:cs typeface="Calibri"/>
              </a:rPr>
              <a:t> </a:t>
            </a:r>
            <a:r>
              <a:rPr sz="1400" spc="-55" dirty="0">
                <a:latin typeface="Calibri"/>
                <a:cs typeface="Calibri"/>
              </a:rPr>
              <a:t>κ</a:t>
            </a:r>
            <a:r>
              <a:rPr sz="1400" dirty="0">
                <a:latin typeface="Calibri"/>
                <a:cs typeface="Calibri"/>
              </a:rPr>
              <a:t>ομ</a:t>
            </a:r>
            <a:r>
              <a:rPr sz="1400" spc="-5" dirty="0">
                <a:latin typeface="Calibri"/>
                <a:cs typeface="Calibri"/>
              </a:rPr>
              <a:t>μ</a:t>
            </a:r>
            <a:r>
              <a:rPr sz="1400" spc="-10" dirty="0">
                <a:latin typeface="Calibri"/>
                <a:cs typeface="Calibri"/>
              </a:rPr>
              <a:t>ω</a:t>
            </a:r>
            <a:r>
              <a:rPr sz="1400" dirty="0">
                <a:latin typeface="Calibri"/>
                <a:cs typeface="Calibri"/>
              </a:rPr>
              <a:t>τηρί</a:t>
            </a:r>
            <a:r>
              <a:rPr sz="1400" spc="5" dirty="0">
                <a:latin typeface="Calibri"/>
                <a:cs typeface="Calibri"/>
              </a:rPr>
              <a:t>ο</a:t>
            </a:r>
            <a:r>
              <a:rPr sz="1400" dirty="0">
                <a:latin typeface="Calibri"/>
                <a:cs typeface="Calibri"/>
              </a:rPr>
              <a:t>υ</a:t>
            </a:r>
            <a:r>
              <a:rPr sz="1400" spc="-15" dirty="0">
                <a:latin typeface="Calibri"/>
                <a:cs typeface="Calibri"/>
              </a:rPr>
              <a:t> </a:t>
            </a:r>
            <a:r>
              <a:rPr sz="1400" spc="-55" dirty="0">
                <a:latin typeface="Calibri"/>
                <a:cs typeface="Calibri"/>
              </a:rPr>
              <a:t>κ</a:t>
            </a:r>
            <a:r>
              <a:rPr sz="1400" dirty="0">
                <a:latin typeface="Calibri"/>
                <a:cs typeface="Calibri"/>
              </a:rPr>
              <a:t>αι</a:t>
            </a:r>
            <a:r>
              <a:rPr sz="1400" spc="20" dirty="0">
                <a:latin typeface="Calibri"/>
                <a:cs typeface="Calibri"/>
              </a:rPr>
              <a:t> </a:t>
            </a:r>
            <a:r>
              <a:rPr sz="1400" spc="-55" dirty="0">
                <a:latin typeface="Calibri"/>
                <a:cs typeface="Calibri"/>
              </a:rPr>
              <a:t>κ</a:t>
            </a:r>
            <a:r>
              <a:rPr sz="1400" dirty="0">
                <a:latin typeface="Calibri"/>
                <a:cs typeface="Calibri"/>
              </a:rPr>
              <a:t>αλ</a:t>
            </a:r>
            <a:r>
              <a:rPr sz="1400" spc="-30" dirty="0">
                <a:latin typeface="Calibri"/>
                <a:cs typeface="Calibri"/>
              </a:rPr>
              <a:t>λ</a:t>
            </a:r>
            <a:r>
              <a:rPr sz="1400" spc="-10" dirty="0">
                <a:latin typeface="Calibri"/>
                <a:cs typeface="Calibri"/>
              </a:rPr>
              <a:t>ω</a:t>
            </a:r>
            <a:r>
              <a:rPr sz="1400" dirty="0">
                <a:latin typeface="Calibri"/>
                <a:cs typeface="Calibri"/>
              </a:rPr>
              <a:t>πι</a:t>
            </a:r>
            <a:r>
              <a:rPr sz="1400" spc="10" dirty="0">
                <a:latin typeface="Calibri"/>
                <a:cs typeface="Calibri"/>
              </a:rPr>
              <a:t>σ</a:t>
            </a:r>
            <a:r>
              <a:rPr sz="1400" dirty="0">
                <a:latin typeface="Calibri"/>
                <a:cs typeface="Calibri"/>
              </a:rPr>
              <a:t>τήρι</a:t>
            </a:r>
            <a:r>
              <a:rPr sz="1400" spc="5" dirty="0">
                <a:latin typeface="Calibri"/>
                <a:cs typeface="Calibri"/>
              </a:rPr>
              <a:t>ο</a:t>
            </a:r>
            <a:r>
              <a:rPr sz="1400" dirty="0">
                <a:latin typeface="Calibri"/>
                <a:cs typeface="Calibri"/>
              </a:rPr>
              <a:t>υ γ</a:t>
            </a:r>
            <a:r>
              <a:rPr sz="1400" spc="-10" dirty="0">
                <a:latin typeface="Calibri"/>
                <a:cs typeface="Calibri"/>
              </a:rPr>
              <a:t>υ</a:t>
            </a:r>
            <a:r>
              <a:rPr sz="1400" dirty="0">
                <a:latin typeface="Calibri"/>
                <a:cs typeface="Calibri"/>
              </a:rPr>
              <a:t>να</a:t>
            </a:r>
            <a:r>
              <a:rPr sz="1400" spc="-5" dirty="0">
                <a:latin typeface="Calibri"/>
                <a:cs typeface="Calibri"/>
              </a:rPr>
              <a:t>ι</a:t>
            </a:r>
            <a:r>
              <a:rPr sz="1400" spc="-30" dirty="0">
                <a:latin typeface="Calibri"/>
                <a:cs typeface="Calibri"/>
              </a:rPr>
              <a:t>κ</a:t>
            </a:r>
            <a:r>
              <a:rPr sz="1400" spc="-10" dirty="0">
                <a:latin typeface="Calibri"/>
                <a:cs typeface="Calibri"/>
              </a:rPr>
              <a:t>ώ</a:t>
            </a:r>
            <a:r>
              <a:rPr sz="1400" dirty="0">
                <a:latin typeface="Calibri"/>
                <a:cs typeface="Calibri"/>
              </a:rPr>
              <a:t>ν,</a:t>
            </a:r>
            <a:r>
              <a:rPr sz="1400" spc="-2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π</a:t>
            </a:r>
            <a:r>
              <a:rPr sz="1400" spc="5" dirty="0">
                <a:latin typeface="Calibri"/>
                <a:cs typeface="Calibri"/>
              </a:rPr>
              <a:t>ο</a:t>
            </a:r>
            <a:r>
              <a:rPr sz="1400" dirty="0">
                <a:latin typeface="Calibri"/>
                <a:cs typeface="Calibri"/>
              </a:rPr>
              <a:t>υ</a:t>
            </a:r>
            <a:r>
              <a:rPr sz="1400" spc="-1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α</a:t>
            </a:r>
            <a:r>
              <a:rPr sz="1400" spc="-15" dirty="0">
                <a:latin typeface="Calibri"/>
                <a:cs typeface="Calibri"/>
              </a:rPr>
              <a:t>π</a:t>
            </a:r>
            <a:r>
              <a:rPr sz="1400" spc="-20" dirty="0">
                <a:latin typeface="Calibri"/>
                <a:cs typeface="Calibri"/>
              </a:rPr>
              <a:t>α</a:t>
            </a:r>
            <a:r>
              <a:rPr sz="1400" spc="5" dirty="0">
                <a:latin typeface="Calibri"/>
                <a:cs typeface="Calibri"/>
              </a:rPr>
              <a:t>σ</a:t>
            </a:r>
            <a:r>
              <a:rPr sz="1400" spc="-10" dirty="0">
                <a:latin typeface="Calibri"/>
                <a:cs typeface="Calibri"/>
              </a:rPr>
              <a:t>χο</a:t>
            </a:r>
            <a:r>
              <a:rPr sz="1400" dirty="0">
                <a:latin typeface="Calibri"/>
                <a:cs typeface="Calibri"/>
              </a:rPr>
              <a:t>λ</a:t>
            </a:r>
            <a:r>
              <a:rPr sz="1400" spc="-10" dirty="0">
                <a:latin typeface="Calibri"/>
                <a:cs typeface="Calibri"/>
              </a:rPr>
              <a:t>ε</a:t>
            </a:r>
            <a:r>
              <a:rPr sz="1400" dirty="0">
                <a:latin typeface="Calibri"/>
                <a:cs typeface="Calibri"/>
              </a:rPr>
              <a:t>ί</a:t>
            </a:r>
            <a:r>
              <a:rPr sz="1400" spc="5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π</a:t>
            </a:r>
            <a:r>
              <a:rPr sz="1400" dirty="0">
                <a:latin typeface="Calibri"/>
                <a:cs typeface="Calibri"/>
              </a:rPr>
              <a:t>άνω</a:t>
            </a:r>
            <a:r>
              <a:rPr sz="1400" spc="-2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από</a:t>
            </a:r>
            <a:r>
              <a:rPr sz="1400" spc="-1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δ</a:t>
            </a:r>
            <a:r>
              <a:rPr sz="1400" spc="-10" dirty="0">
                <a:latin typeface="Calibri"/>
                <a:cs typeface="Calibri"/>
              </a:rPr>
              <a:t>ύ</a:t>
            </a:r>
            <a:r>
              <a:rPr sz="1400" dirty="0">
                <a:latin typeface="Calibri"/>
                <a:cs typeface="Calibri"/>
              </a:rPr>
              <a:t>ο</a:t>
            </a:r>
            <a:r>
              <a:rPr sz="1400" spc="1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τ</a:t>
            </a:r>
            <a:r>
              <a:rPr sz="1400" spc="-10" dirty="0">
                <a:latin typeface="Calibri"/>
                <a:cs typeface="Calibri"/>
              </a:rPr>
              <a:t>ε</a:t>
            </a:r>
            <a:r>
              <a:rPr sz="1400" dirty="0">
                <a:latin typeface="Calibri"/>
                <a:cs typeface="Calibri"/>
              </a:rPr>
              <a:t>χ</a:t>
            </a:r>
            <a:r>
              <a:rPr sz="1400" spc="5" dirty="0">
                <a:latin typeface="Calibri"/>
                <a:cs typeface="Calibri"/>
              </a:rPr>
              <a:t>ν</a:t>
            </a:r>
            <a:r>
              <a:rPr sz="1400" spc="-30" dirty="0">
                <a:latin typeface="Calibri"/>
                <a:cs typeface="Calibri"/>
              </a:rPr>
              <a:t>ί</a:t>
            </a:r>
            <a:r>
              <a:rPr sz="1400" dirty="0">
                <a:latin typeface="Calibri"/>
                <a:cs typeface="Calibri"/>
              </a:rPr>
              <a:t>τ</a:t>
            </a:r>
            <a:r>
              <a:rPr sz="1400" spc="-10" dirty="0">
                <a:latin typeface="Calibri"/>
                <a:cs typeface="Calibri"/>
              </a:rPr>
              <a:t>ε</a:t>
            </a:r>
            <a:r>
              <a:rPr sz="1400" dirty="0">
                <a:latin typeface="Calibri"/>
                <a:cs typeface="Calibri"/>
              </a:rPr>
              <a:t>ς </a:t>
            </a:r>
            <a:r>
              <a:rPr sz="1400" spc="-55" dirty="0">
                <a:latin typeface="Calibri"/>
                <a:cs typeface="Calibri"/>
              </a:rPr>
              <a:t>κ</a:t>
            </a:r>
            <a:r>
              <a:rPr sz="1400" dirty="0">
                <a:latin typeface="Calibri"/>
                <a:cs typeface="Calibri"/>
              </a:rPr>
              <a:t>ομ</a:t>
            </a:r>
            <a:r>
              <a:rPr sz="1400" spc="-10" dirty="0">
                <a:latin typeface="Calibri"/>
                <a:cs typeface="Calibri"/>
              </a:rPr>
              <a:t>μω</a:t>
            </a:r>
            <a:r>
              <a:rPr sz="1400" spc="-5" dirty="0">
                <a:latin typeface="Calibri"/>
                <a:cs typeface="Calibri"/>
              </a:rPr>
              <a:t>τ</a:t>
            </a:r>
            <a:r>
              <a:rPr sz="1400" spc="-10" dirty="0">
                <a:latin typeface="Calibri"/>
                <a:cs typeface="Calibri"/>
              </a:rPr>
              <a:t>έ</a:t>
            </a:r>
            <a:r>
              <a:rPr sz="1400" dirty="0">
                <a:latin typeface="Calibri"/>
                <a:cs typeface="Calibri"/>
              </a:rPr>
              <a:t>ς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5973698" y="4657039"/>
            <a:ext cx="1132840" cy="831215"/>
          </a:xfrm>
          <a:prstGeom prst="rect">
            <a:avLst/>
          </a:prstGeom>
          <a:solidFill>
            <a:srgbClr val="417A85"/>
          </a:solidFill>
        </p:spPr>
        <p:txBody>
          <a:bodyPr vert="horz" wrap="square" lIns="0" tIns="0" rIns="0" bIns="0" rtlCol="0">
            <a:spAutoFit/>
          </a:bodyPr>
          <a:lstStyle/>
          <a:p>
            <a:pPr marL="77470">
              <a:lnSpc>
                <a:spcPct val="100000"/>
              </a:lnSpc>
            </a:pPr>
            <a:r>
              <a:rPr sz="1550" b="1" spc="10" dirty="0">
                <a:solidFill>
                  <a:srgbClr val="FFFFFF"/>
                </a:solidFill>
                <a:latin typeface="Calibri"/>
                <a:cs typeface="Calibri"/>
              </a:rPr>
              <a:t>96.02.12.03</a:t>
            </a:r>
            <a:endParaRPr sz="1550">
              <a:latin typeface="Calibri"/>
              <a:cs typeface="Calibri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7210679" y="4657039"/>
            <a:ext cx="3993515" cy="831215"/>
          </a:xfrm>
          <a:prstGeom prst="rect">
            <a:avLst/>
          </a:prstGeom>
          <a:solidFill>
            <a:srgbClr val="BCDADF"/>
          </a:solidFill>
        </p:spPr>
        <p:txBody>
          <a:bodyPr vert="horz" wrap="square" lIns="0" tIns="0" rIns="0" bIns="0" rtlCol="0">
            <a:spAutoFit/>
          </a:bodyPr>
          <a:lstStyle/>
          <a:p>
            <a:pPr marL="81280" marR="302260">
              <a:lnSpc>
                <a:spcPct val="100000"/>
              </a:lnSpc>
            </a:pPr>
            <a:r>
              <a:rPr sz="1400" dirty="0">
                <a:latin typeface="Calibri"/>
                <a:cs typeface="Calibri"/>
              </a:rPr>
              <a:t>Υπηρ</a:t>
            </a:r>
            <a:r>
              <a:rPr sz="1400" spc="-30" dirty="0">
                <a:latin typeface="Calibri"/>
                <a:cs typeface="Calibri"/>
              </a:rPr>
              <a:t>ε</a:t>
            </a:r>
            <a:r>
              <a:rPr sz="1400" dirty="0">
                <a:latin typeface="Calibri"/>
                <a:cs typeface="Calibri"/>
              </a:rPr>
              <a:t>σί</a:t>
            </a:r>
            <a:r>
              <a:rPr sz="1400" spc="-10" dirty="0">
                <a:latin typeface="Calibri"/>
                <a:cs typeface="Calibri"/>
              </a:rPr>
              <a:t>ε</a:t>
            </a:r>
            <a:r>
              <a:rPr sz="1400" dirty="0">
                <a:latin typeface="Calibri"/>
                <a:cs typeface="Calibri"/>
              </a:rPr>
              <a:t>ς</a:t>
            </a:r>
            <a:r>
              <a:rPr sz="1400" spc="-10" dirty="0">
                <a:latin typeface="Calibri"/>
                <a:cs typeface="Calibri"/>
              </a:rPr>
              <a:t> </a:t>
            </a:r>
            <a:r>
              <a:rPr sz="1400" spc="-55" dirty="0">
                <a:latin typeface="Calibri"/>
                <a:cs typeface="Calibri"/>
              </a:rPr>
              <a:t>κ</a:t>
            </a:r>
            <a:r>
              <a:rPr sz="1400" dirty="0">
                <a:latin typeface="Calibri"/>
                <a:cs typeface="Calibri"/>
              </a:rPr>
              <a:t>ουρ</a:t>
            </a:r>
            <a:r>
              <a:rPr sz="1400" spc="-5" dirty="0">
                <a:latin typeface="Calibri"/>
                <a:cs typeface="Calibri"/>
              </a:rPr>
              <a:t>ε</a:t>
            </a:r>
            <a:r>
              <a:rPr sz="1400" dirty="0">
                <a:latin typeface="Calibri"/>
                <a:cs typeface="Calibri"/>
              </a:rPr>
              <a:t>ίου</a:t>
            </a:r>
            <a:r>
              <a:rPr sz="1400" spc="-1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ή </a:t>
            </a:r>
            <a:r>
              <a:rPr sz="1400" spc="-55" dirty="0">
                <a:latin typeface="Calibri"/>
                <a:cs typeface="Calibri"/>
              </a:rPr>
              <a:t>κ</a:t>
            </a:r>
            <a:r>
              <a:rPr sz="1400" dirty="0">
                <a:latin typeface="Calibri"/>
                <a:cs typeface="Calibri"/>
              </a:rPr>
              <a:t>ομ</a:t>
            </a:r>
            <a:r>
              <a:rPr sz="1400" spc="-5" dirty="0">
                <a:latin typeface="Calibri"/>
                <a:cs typeface="Calibri"/>
              </a:rPr>
              <a:t>μ</a:t>
            </a:r>
            <a:r>
              <a:rPr sz="1400" spc="-10" dirty="0">
                <a:latin typeface="Calibri"/>
                <a:cs typeface="Calibri"/>
              </a:rPr>
              <a:t>ω</a:t>
            </a:r>
            <a:r>
              <a:rPr sz="1400" dirty="0">
                <a:latin typeface="Calibri"/>
                <a:cs typeface="Calibri"/>
              </a:rPr>
              <a:t>τηρί</a:t>
            </a:r>
            <a:r>
              <a:rPr sz="1400" spc="5" dirty="0">
                <a:latin typeface="Calibri"/>
                <a:cs typeface="Calibri"/>
              </a:rPr>
              <a:t>ο</a:t>
            </a:r>
            <a:r>
              <a:rPr sz="1400" dirty="0">
                <a:latin typeface="Calibri"/>
                <a:cs typeface="Calibri"/>
              </a:rPr>
              <a:t>υ</a:t>
            </a:r>
            <a:r>
              <a:rPr sz="1400" spc="-1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ανδρ</a:t>
            </a:r>
            <a:r>
              <a:rPr sz="1400" spc="-10" dirty="0">
                <a:latin typeface="Calibri"/>
                <a:cs typeface="Calibri"/>
              </a:rPr>
              <a:t>ώ</a:t>
            </a:r>
            <a:r>
              <a:rPr sz="1400" dirty="0">
                <a:latin typeface="Calibri"/>
                <a:cs typeface="Calibri"/>
              </a:rPr>
              <a:t>ν,</a:t>
            </a:r>
            <a:r>
              <a:rPr sz="1400" spc="-3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π</a:t>
            </a:r>
            <a:r>
              <a:rPr sz="1400" spc="5" dirty="0">
                <a:latin typeface="Calibri"/>
                <a:cs typeface="Calibri"/>
              </a:rPr>
              <a:t>ο</a:t>
            </a:r>
            <a:r>
              <a:rPr sz="1400" dirty="0">
                <a:latin typeface="Calibri"/>
                <a:cs typeface="Calibri"/>
              </a:rPr>
              <a:t>υ α</a:t>
            </a:r>
            <a:r>
              <a:rPr sz="1400" spc="-15" dirty="0">
                <a:latin typeface="Calibri"/>
                <a:cs typeface="Calibri"/>
              </a:rPr>
              <a:t>π</a:t>
            </a:r>
            <a:r>
              <a:rPr sz="1400" spc="-20" dirty="0">
                <a:latin typeface="Calibri"/>
                <a:cs typeface="Calibri"/>
              </a:rPr>
              <a:t>α</a:t>
            </a:r>
            <a:r>
              <a:rPr sz="1400" spc="5" dirty="0">
                <a:latin typeface="Calibri"/>
                <a:cs typeface="Calibri"/>
              </a:rPr>
              <a:t>σ</a:t>
            </a:r>
            <a:r>
              <a:rPr sz="1400" spc="-10" dirty="0">
                <a:latin typeface="Calibri"/>
                <a:cs typeface="Calibri"/>
              </a:rPr>
              <a:t>χο</a:t>
            </a:r>
            <a:r>
              <a:rPr sz="1400" dirty="0">
                <a:latin typeface="Calibri"/>
                <a:cs typeface="Calibri"/>
              </a:rPr>
              <a:t>λ</a:t>
            </a:r>
            <a:r>
              <a:rPr sz="1400" spc="-10" dirty="0">
                <a:latin typeface="Calibri"/>
                <a:cs typeface="Calibri"/>
              </a:rPr>
              <a:t>ε</a:t>
            </a:r>
            <a:r>
              <a:rPr sz="1400" dirty="0">
                <a:latin typeface="Calibri"/>
                <a:cs typeface="Calibri"/>
              </a:rPr>
              <a:t>ί</a:t>
            </a:r>
            <a:r>
              <a:rPr sz="1400" spc="5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π</a:t>
            </a:r>
            <a:r>
              <a:rPr sz="1400" dirty="0">
                <a:latin typeface="Calibri"/>
                <a:cs typeface="Calibri"/>
              </a:rPr>
              <a:t>άνω</a:t>
            </a:r>
            <a:r>
              <a:rPr sz="1400" spc="-2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από</a:t>
            </a:r>
            <a:r>
              <a:rPr sz="1400" spc="-1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δ</a:t>
            </a:r>
            <a:r>
              <a:rPr sz="1400" spc="-10" dirty="0">
                <a:latin typeface="Calibri"/>
                <a:cs typeface="Calibri"/>
              </a:rPr>
              <a:t>ύ</a:t>
            </a:r>
            <a:r>
              <a:rPr sz="1400" dirty="0">
                <a:latin typeface="Calibri"/>
                <a:cs typeface="Calibri"/>
              </a:rPr>
              <a:t>ο</a:t>
            </a:r>
            <a:r>
              <a:rPr sz="1400" spc="1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τ</a:t>
            </a:r>
            <a:r>
              <a:rPr sz="1400" spc="-10" dirty="0">
                <a:latin typeface="Calibri"/>
                <a:cs typeface="Calibri"/>
              </a:rPr>
              <a:t>ε</a:t>
            </a:r>
            <a:r>
              <a:rPr sz="1400" dirty="0">
                <a:latin typeface="Calibri"/>
                <a:cs typeface="Calibri"/>
              </a:rPr>
              <a:t>χ</a:t>
            </a:r>
            <a:r>
              <a:rPr sz="1400" spc="5" dirty="0">
                <a:latin typeface="Calibri"/>
                <a:cs typeface="Calibri"/>
              </a:rPr>
              <a:t>ν</a:t>
            </a:r>
            <a:r>
              <a:rPr sz="1400" spc="-30" dirty="0">
                <a:latin typeface="Calibri"/>
                <a:cs typeface="Calibri"/>
              </a:rPr>
              <a:t>ί</a:t>
            </a:r>
            <a:r>
              <a:rPr sz="1400" dirty="0">
                <a:latin typeface="Calibri"/>
                <a:cs typeface="Calibri"/>
              </a:rPr>
              <a:t>τ</a:t>
            </a:r>
            <a:r>
              <a:rPr sz="1400" spc="-10" dirty="0">
                <a:latin typeface="Calibri"/>
                <a:cs typeface="Calibri"/>
              </a:rPr>
              <a:t>ε</a:t>
            </a:r>
            <a:r>
              <a:rPr sz="1400" dirty="0">
                <a:latin typeface="Calibri"/>
                <a:cs typeface="Calibri"/>
              </a:rPr>
              <a:t>ς.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6021578" y="5606262"/>
            <a:ext cx="1132840" cy="831215"/>
          </a:xfrm>
          <a:prstGeom prst="rect">
            <a:avLst/>
          </a:prstGeom>
          <a:solidFill>
            <a:srgbClr val="417A85"/>
          </a:solidFill>
        </p:spPr>
        <p:txBody>
          <a:bodyPr vert="horz" wrap="square" lIns="0" tIns="0" rIns="0" bIns="0" rtlCol="0">
            <a:spAutoFit/>
          </a:bodyPr>
          <a:lstStyle/>
          <a:p>
            <a:pPr marL="78105">
              <a:lnSpc>
                <a:spcPct val="100000"/>
              </a:lnSpc>
            </a:pPr>
            <a:r>
              <a:rPr sz="1550" b="1" spc="10" dirty="0">
                <a:solidFill>
                  <a:srgbClr val="FFFFFF"/>
                </a:solidFill>
                <a:latin typeface="Calibri"/>
                <a:cs typeface="Calibri"/>
              </a:rPr>
              <a:t>71.20.14.00</a:t>
            </a:r>
            <a:endParaRPr sz="1550">
              <a:latin typeface="Calibri"/>
              <a:cs typeface="Calibri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7258557" y="5606262"/>
            <a:ext cx="3993515" cy="831215"/>
          </a:xfrm>
          <a:prstGeom prst="rect">
            <a:avLst/>
          </a:prstGeom>
          <a:solidFill>
            <a:srgbClr val="BCDADF"/>
          </a:solidFill>
        </p:spPr>
        <p:txBody>
          <a:bodyPr vert="horz" wrap="square" lIns="0" tIns="0" rIns="0" bIns="0" rtlCol="0">
            <a:spAutoFit/>
          </a:bodyPr>
          <a:lstStyle/>
          <a:p>
            <a:pPr marL="81280" marR="535940">
              <a:lnSpc>
                <a:spcPct val="100000"/>
              </a:lnSpc>
            </a:pPr>
            <a:r>
              <a:rPr sz="1400" dirty="0">
                <a:latin typeface="Calibri"/>
                <a:cs typeface="Calibri"/>
              </a:rPr>
              <a:t>Υπηρ</a:t>
            </a:r>
            <a:r>
              <a:rPr sz="1400" spc="-30" dirty="0">
                <a:latin typeface="Calibri"/>
                <a:cs typeface="Calibri"/>
              </a:rPr>
              <a:t>ε</a:t>
            </a:r>
            <a:r>
              <a:rPr sz="1400" dirty="0">
                <a:latin typeface="Calibri"/>
                <a:cs typeface="Calibri"/>
              </a:rPr>
              <a:t>σί</a:t>
            </a:r>
            <a:r>
              <a:rPr sz="1400" spc="-10" dirty="0">
                <a:latin typeface="Calibri"/>
                <a:cs typeface="Calibri"/>
              </a:rPr>
              <a:t>ε</a:t>
            </a:r>
            <a:r>
              <a:rPr sz="1400" dirty="0">
                <a:latin typeface="Calibri"/>
                <a:cs typeface="Calibri"/>
              </a:rPr>
              <a:t>ς</a:t>
            </a:r>
            <a:r>
              <a:rPr sz="1400" spc="-1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τ</a:t>
            </a:r>
            <a:r>
              <a:rPr sz="1400" spc="-10" dirty="0">
                <a:latin typeface="Calibri"/>
                <a:cs typeface="Calibri"/>
              </a:rPr>
              <a:t>ε</a:t>
            </a:r>
            <a:r>
              <a:rPr sz="1400" dirty="0">
                <a:latin typeface="Calibri"/>
                <a:cs typeface="Calibri"/>
              </a:rPr>
              <a:t>χ</a:t>
            </a:r>
            <a:r>
              <a:rPr sz="1400" spc="5" dirty="0">
                <a:latin typeface="Calibri"/>
                <a:cs typeface="Calibri"/>
              </a:rPr>
              <a:t>ν</a:t>
            </a:r>
            <a:r>
              <a:rPr sz="1400" dirty="0">
                <a:latin typeface="Calibri"/>
                <a:cs typeface="Calibri"/>
              </a:rPr>
              <a:t>ι</a:t>
            </a:r>
            <a:r>
              <a:rPr sz="1400" spc="-55" dirty="0">
                <a:latin typeface="Calibri"/>
                <a:cs typeface="Calibri"/>
              </a:rPr>
              <a:t>κ</a:t>
            </a:r>
            <a:r>
              <a:rPr sz="1400" dirty="0">
                <a:latin typeface="Calibri"/>
                <a:cs typeface="Calibri"/>
              </a:rPr>
              <a:t>ού</a:t>
            </a:r>
            <a:r>
              <a:rPr sz="1400" spc="-5" dirty="0">
                <a:latin typeface="Calibri"/>
                <a:cs typeface="Calibri"/>
              </a:rPr>
              <a:t> ε</a:t>
            </a:r>
            <a:r>
              <a:rPr sz="1400" dirty="0">
                <a:latin typeface="Calibri"/>
                <a:cs typeface="Calibri"/>
              </a:rPr>
              <a:t>λ</a:t>
            </a:r>
            <a:r>
              <a:rPr sz="1400" spc="-10" dirty="0">
                <a:latin typeface="Calibri"/>
                <a:cs typeface="Calibri"/>
              </a:rPr>
              <a:t>έ</a:t>
            </a:r>
            <a:r>
              <a:rPr sz="1400" spc="5" dirty="0">
                <a:latin typeface="Calibri"/>
                <a:cs typeface="Calibri"/>
              </a:rPr>
              <a:t>γ</a:t>
            </a:r>
            <a:r>
              <a:rPr sz="1400" spc="-10" dirty="0">
                <a:latin typeface="Calibri"/>
                <a:cs typeface="Calibri"/>
              </a:rPr>
              <a:t>χ</a:t>
            </a:r>
            <a:r>
              <a:rPr sz="1400" dirty="0">
                <a:latin typeface="Calibri"/>
                <a:cs typeface="Calibri"/>
              </a:rPr>
              <a:t>ου</a:t>
            </a:r>
            <a:r>
              <a:rPr sz="1400" spc="-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οχη</a:t>
            </a:r>
            <a:r>
              <a:rPr sz="1400" spc="-15" dirty="0">
                <a:latin typeface="Calibri"/>
                <a:cs typeface="Calibri"/>
              </a:rPr>
              <a:t>μ</a:t>
            </a:r>
            <a:r>
              <a:rPr sz="1400" dirty="0">
                <a:latin typeface="Calibri"/>
                <a:cs typeface="Calibri"/>
              </a:rPr>
              <a:t>ά</a:t>
            </a:r>
            <a:r>
              <a:rPr sz="1400" spc="-10" dirty="0">
                <a:latin typeface="Calibri"/>
                <a:cs typeface="Calibri"/>
              </a:rPr>
              <a:t>τω</a:t>
            </a:r>
            <a:r>
              <a:rPr sz="1400" dirty="0">
                <a:latin typeface="Calibri"/>
                <a:cs typeface="Calibri"/>
              </a:rPr>
              <a:t>ν</a:t>
            </a:r>
            <a:r>
              <a:rPr sz="1400" spc="-1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οδι</a:t>
            </a:r>
            <a:r>
              <a:rPr sz="1400" spc="-30" dirty="0">
                <a:latin typeface="Calibri"/>
                <a:cs typeface="Calibri"/>
              </a:rPr>
              <a:t>κ</a:t>
            </a:r>
            <a:r>
              <a:rPr sz="1400" spc="-10" dirty="0">
                <a:latin typeface="Calibri"/>
                <a:cs typeface="Calibri"/>
              </a:rPr>
              <a:t>ώ</a:t>
            </a:r>
            <a:r>
              <a:rPr sz="1400" dirty="0">
                <a:latin typeface="Calibri"/>
                <a:cs typeface="Calibri"/>
              </a:rPr>
              <a:t>ν μ</a:t>
            </a:r>
            <a:r>
              <a:rPr sz="1400" spc="-10" dirty="0">
                <a:latin typeface="Calibri"/>
                <a:cs typeface="Calibri"/>
              </a:rPr>
              <a:t>ε</a:t>
            </a:r>
            <a:r>
              <a:rPr sz="1400" spc="-20" dirty="0">
                <a:latin typeface="Calibri"/>
                <a:cs typeface="Calibri"/>
              </a:rPr>
              <a:t>τ</a:t>
            </a:r>
            <a:r>
              <a:rPr sz="1400" dirty="0">
                <a:latin typeface="Calibri"/>
                <a:cs typeface="Calibri"/>
              </a:rPr>
              <a:t>α</a:t>
            </a:r>
            <a:r>
              <a:rPr sz="1400" spc="-10" dirty="0">
                <a:latin typeface="Calibri"/>
                <a:cs typeface="Calibri"/>
              </a:rPr>
              <a:t>φ</a:t>
            </a:r>
            <a:r>
              <a:rPr sz="1400" dirty="0">
                <a:latin typeface="Calibri"/>
                <a:cs typeface="Calibri"/>
              </a:rPr>
              <a:t>ο</a:t>
            </a:r>
            <a:r>
              <a:rPr sz="1400" spc="5" dirty="0">
                <a:latin typeface="Calibri"/>
                <a:cs typeface="Calibri"/>
              </a:rPr>
              <a:t>ρ</a:t>
            </a:r>
            <a:r>
              <a:rPr sz="1400" spc="-10" dirty="0">
                <a:latin typeface="Calibri"/>
                <a:cs typeface="Calibri"/>
              </a:rPr>
              <a:t>ώ</a:t>
            </a:r>
            <a:r>
              <a:rPr sz="1400" dirty="0">
                <a:latin typeface="Calibri"/>
                <a:cs typeface="Calibri"/>
              </a:rPr>
              <a:t>ν.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426275" y="1907235"/>
            <a:ext cx="1180465" cy="831215"/>
          </a:xfrm>
          <a:prstGeom prst="rect">
            <a:avLst/>
          </a:prstGeom>
          <a:solidFill>
            <a:srgbClr val="417A85"/>
          </a:solidFill>
        </p:spPr>
        <p:txBody>
          <a:bodyPr vert="horz" wrap="square" lIns="0" tIns="0" rIns="0" bIns="0" rtlCol="0">
            <a:spAutoFit/>
          </a:bodyPr>
          <a:lstStyle/>
          <a:p>
            <a:pPr marL="359410">
              <a:lnSpc>
                <a:spcPct val="100000"/>
              </a:lnSpc>
            </a:pPr>
            <a:r>
              <a:rPr sz="1550" b="1" spc="10" dirty="0">
                <a:solidFill>
                  <a:srgbClr val="FFFFFF"/>
                </a:solidFill>
                <a:latin typeface="Calibri"/>
                <a:cs typeface="Calibri"/>
              </a:rPr>
              <a:t>47.61</a:t>
            </a:r>
            <a:endParaRPr sz="1550">
              <a:latin typeface="Calibri"/>
              <a:cs typeface="Calibri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1689480" y="1920189"/>
            <a:ext cx="4163060" cy="831215"/>
          </a:xfrm>
          <a:prstGeom prst="rect">
            <a:avLst/>
          </a:prstGeom>
          <a:solidFill>
            <a:srgbClr val="BCDADF"/>
          </a:solidFill>
        </p:spPr>
        <p:txBody>
          <a:bodyPr vert="horz" wrap="square" lIns="0" tIns="0" rIns="0" bIns="0" rtlCol="0">
            <a:spAutoFit/>
          </a:bodyPr>
          <a:lstStyle/>
          <a:p>
            <a:pPr marL="80645" marR="982344">
              <a:lnSpc>
                <a:spcPct val="100000"/>
              </a:lnSpc>
            </a:pPr>
            <a:r>
              <a:rPr sz="1400" dirty="0">
                <a:latin typeface="Calibri"/>
                <a:cs typeface="Calibri"/>
              </a:rPr>
              <a:t>Λι</a:t>
            </a:r>
            <a:r>
              <a:rPr sz="1400" spc="-10" dirty="0">
                <a:latin typeface="Calibri"/>
                <a:cs typeface="Calibri"/>
              </a:rPr>
              <a:t>α</a:t>
            </a:r>
            <a:r>
              <a:rPr sz="1400" dirty="0">
                <a:latin typeface="Calibri"/>
                <a:cs typeface="Calibri"/>
              </a:rPr>
              <a:t>νι</a:t>
            </a:r>
            <a:r>
              <a:rPr sz="1400" spc="-55" dirty="0">
                <a:latin typeface="Calibri"/>
                <a:cs typeface="Calibri"/>
              </a:rPr>
              <a:t>κ</a:t>
            </a:r>
            <a:r>
              <a:rPr sz="1400" dirty="0">
                <a:latin typeface="Calibri"/>
                <a:cs typeface="Calibri"/>
              </a:rPr>
              <a:t>ό </a:t>
            </a:r>
            <a:r>
              <a:rPr sz="1400" spc="-10" dirty="0">
                <a:latin typeface="Calibri"/>
                <a:cs typeface="Calibri"/>
              </a:rPr>
              <a:t>ε</a:t>
            </a:r>
            <a:r>
              <a:rPr sz="1400" dirty="0">
                <a:latin typeface="Calibri"/>
                <a:cs typeface="Calibri"/>
              </a:rPr>
              <a:t>μπό</a:t>
            </a:r>
            <a:r>
              <a:rPr sz="1400" spc="5" dirty="0">
                <a:latin typeface="Calibri"/>
                <a:cs typeface="Calibri"/>
              </a:rPr>
              <a:t>ρ</a:t>
            </a:r>
            <a:r>
              <a:rPr sz="1400" dirty="0">
                <a:latin typeface="Calibri"/>
                <a:cs typeface="Calibri"/>
              </a:rPr>
              <a:t>ιο</a:t>
            </a:r>
            <a:r>
              <a:rPr sz="1400" spc="-1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βι</a:t>
            </a:r>
            <a:r>
              <a:rPr sz="1400" spc="-20" dirty="0">
                <a:latin typeface="Calibri"/>
                <a:cs typeface="Calibri"/>
              </a:rPr>
              <a:t>β</a:t>
            </a:r>
            <a:r>
              <a:rPr sz="1400" spc="-15" dirty="0">
                <a:latin typeface="Calibri"/>
                <a:cs typeface="Calibri"/>
              </a:rPr>
              <a:t>λ</a:t>
            </a:r>
            <a:r>
              <a:rPr sz="1400" dirty="0">
                <a:latin typeface="Calibri"/>
                <a:cs typeface="Calibri"/>
              </a:rPr>
              <a:t>ί</a:t>
            </a:r>
            <a:r>
              <a:rPr sz="1400" spc="-10" dirty="0">
                <a:latin typeface="Calibri"/>
                <a:cs typeface="Calibri"/>
              </a:rPr>
              <a:t>ω</a:t>
            </a:r>
            <a:r>
              <a:rPr sz="1400" dirty="0">
                <a:latin typeface="Calibri"/>
                <a:cs typeface="Calibri"/>
              </a:rPr>
              <a:t>ν</a:t>
            </a:r>
            <a:r>
              <a:rPr sz="1400" spc="1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σε</a:t>
            </a:r>
            <a:r>
              <a:rPr sz="1400" spc="-5" dirty="0">
                <a:latin typeface="Calibri"/>
                <a:cs typeface="Calibri"/>
              </a:rPr>
              <a:t> ε</a:t>
            </a:r>
            <a:r>
              <a:rPr sz="1400" spc="-15" dirty="0">
                <a:latin typeface="Calibri"/>
                <a:cs typeface="Calibri"/>
              </a:rPr>
              <a:t>ξ</a:t>
            </a:r>
            <a:r>
              <a:rPr sz="1400" spc="-5" dirty="0">
                <a:latin typeface="Calibri"/>
                <a:cs typeface="Calibri"/>
              </a:rPr>
              <a:t>ε</a:t>
            </a:r>
            <a:r>
              <a:rPr sz="1400" spc="-15" dirty="0">
                <a:latin typeface="Calibri"/>
                <a:cs typeface="Calibri"/>
              </a:rPr>
              <a:t>ι</a:t>
            </a:r>
            <a:r>
              <a:rPr sz="1400" dirty="0">
                <a:latin typeface="Calibri"/>
                <a:cs typeface="Calibri"/>
              </a:rPr>
              <a:t>δι</a:t>
            </a:r>
            <a:r>
              <a:rPr sz="1400" spc="-30" dirty="0">
                <a:latin typeface="Calibri"/>
                <a:cs typeface="Calibri"/>
              </a:rPr>
              <a:t>κ</a:t>
            </a:r>
            <a:r>
              <a:rPr sz="1400" spc="-5" dirty="0">
                <a:latin typeface="Calibri"/>
                <a:cs typeface="Calibri"/>
              </a:rPr>
              <a:t>ε</a:t>
            </a:r>
            <a:r>
              <a:rPr sz="1400" spc="-10" dirty="0">
                <a:latin typeface="Calibri"/>
                <a:cs typeface="Calibri"/>
              </a:rPr>
              <a:t>υ</a:t>
            </a:r>
            <a:r>
              <a:rPr sz="1400" dirty="0">
                <a:latin typeface="Calibri"/>
                <a:cs typeface="Calibri"/>
              </a:rPr>
              <a:t>μ</a:t>
            </a:r>
            <a:r>
              <a:rPr sz="1400" spc="-10" dirty="0">
                <a:latin typeface="Calibri"/>
                <a:cs typeface="Calibri"/>
              </a:rPr>
              <a:t>έ</a:t>
            </a:r>
            <a:r>
              <a:rPr sz="1400" dirty="0">
                <a:latin typeface="Calibri"/>
                <a:cs typeface="Calibri"/>
              </a:rPr>
              <a:t>να </a:t>
            </a:r>
            <a:r>
              <a:rPr sz="1400" spc="-55" dirty="0">
                <a:latin typeface="Calibri"/>
                <a:cs typeface="Calibri"/>
              </a:rPr>
              <a:t>κ</a:t>
            </a:r>
            <a:r>
              <a:rPr sz="1400" dirty="0">
                <a:latin typeface="Calibri"/>
                <a:cs typeface="Calibri"/>
              </a:rPr>
              <a:t>α</a:t>
            </a:r>
            <a:r>
              <a:rPr sz="1400" spc="-20" dirty="0">
                <a:latin typeface="Calibri"/>
                <a:cs typeface="Calibri"/>
              </a:rPr>
              <a:t>τα</a:t>
            </a:r>
            <a:r>
              <a:rPr sz="1400" spc="5" dirty="0">
                <a:latin typeface="Calibri"/>
                <a:cs typeface="Calibri"/>
              </a:rPr>
              <a:t>σ</a:t>
            </a:r>
            <a:r>
              <a:rPr sz="1400" dirty="0">
                <a:latin typeface="Calibri"/>
                <a:cs typeface="Calibri"/>
              </a:rPr>
              <a:t>τή</a:t>
            </a:r>
            <a:r>
              <a:rPr sz="1400" spc="-20" dirty="0">
                <a:latin typeface="Calibri"/>
                <a:cs typeface="Calibri"/>
              </a:rPr>
              <a:t>μ</a:t>
            </a:r>
            <a:r>
              <a:rPr sz="1400" dirty="0">
                <a:latin typeface="Calibri"/>
                <a:cs typeface="Calibri"/>
              </a:rPr>
              <a:t>α</a:t>
            </a:r>
            <a:r>
              <a:rPr sz="1400" spc="-20" dirty="0">
                <a:latin typeface="Calibri"/>
                <a:cs typeface="Calibri"/>
              </a:rPr>
              <a:t>τ</a:t>
            </a:r>
            <a:r>
              <a:rPr sz="1400" dirty="0">
                <a:latin typeface="Calibri"/>
                <a:cs typeface="Calibri"/>
              </a:rPr>
              <a:t>α.</a:t>
            </a:r>
            <a:endParaRPr sz="1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26135" y="547369"/>
            <a:ext cx="10987405" cy="875030"/>
          </a:xfrm>
          <a:custGeom>
            <a:avLst/>
            <a:gdLst/>
            <a:ahLst/>
            <a:cxnLst/>
            <a:rect l="l" t="t" r="r" b="b"/>
            <a:pathLst>
              <a:path w="10987405" h="875030">
                <a:moveTo>
                  <a:pt x="10841050" y="0"/>
                </a:moveTo>
                <a:lnTo>
                  <a:pt x="0" y="0"/>
                </a:lnTo>
                <a:lnTo>
                  <a:pt x="0" y="728726"/>
                </a:lnTo>
                <a:lnTo>
                  <a:pt x="145757" y="874521"/>
                </a:lnTo>
                <a:lnTo>
                  <a:pt x="10986846" y="874521"/>
                </a:lnTo>
                <a:lnTo>
                  <a:pt x="10986846" y="145795"/>
                </a:lnTo>
                <a:lnTo>
                  <a:pt x="10841050" y="0"/>
                </a:lnTo>
                <a:close/>
              </a:path>
            </a:pathLst>
          </a:custGeom>
          <a:solidFill>
            <a:srgbClr val="3461A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>
                <a:latin typeface="Calibri"/>
                <a:cs typeface="Calibri"/>
              </a:rPr>
              <a:t>2</a:t>
            </a:r>
            <a:r>
              <a:rPr dirty="0">
                <a:latin typeface="Calibri"/>
                <a:cs typeface="Calibri"/>
              </a:rPr>
              <a:t>o</a:t>
            </a:r>
            <a:r>
              <a:rPr spc="-10" dirty="0">
                <a:latin typeface="Calibri"/>
                <a:cs typeface="Calibri"/>
              </a:rPr>
              <a:t> </a:t>
            </a:r>
            <a:r>
              <a:rPr dirty="0"/>
              <a:t>Σ</a:t>
            </a:r>
            <a:r>
              <a:rPr spc="-15" dirty="0"/>
              <a:t>τ</a:t>
            </a:r>
            <a:r>
              <a:rPr spc="-45" dirty="0"/>
              <a:t>ά</a:t>
            </a:r>
            <a:r>
              <a:rPr dirty="0"/>
              <a:t>διο</a:t>
            </a:r>
            <a:r>
              <a:rPr spc="5" dirty="0"/>
              <a:t> </a:t>
            </a:r>
            <a:r>
              <a:rPr dirty="0"/>
              <a:t>– </a:t>
            </a:r>
            <a:r>
              <a:rPr spc="-20" dirty="0">
                <a:latin typeface="Calibri"/>
                <a:cs typeface="Calibri"/>
              </a:rPr>
              <a:t>1</a:t>
            </a:r>
            <a:r>
              <a:rPr dirty="0"/>
              <a:t>4</a:t>
            </a:r>
            <a:r>
              <a:rPr spc="-10" dirty="0"/>
              <a:t> </a:t>
            </a:r>
            <a:r>
              <a:rPr dirty="0"/>
              <a:t>Δε</a:t>
            </a:r>
            <a:r>
              <a:rPr spc="-40" dirty="0"/>
              <a:t>κ</a:t>
            </a:r>
            <a:r>
              <a:rPr dirty="0"/>
              <a:t>εμβρίου</a:t>
            </a:r>
          </a:p>
        </p:txBody>
      </p:sp>
      <p:sp>
        <p:nvSpPr>
          <p:cNvPr id="4" name="object 4"/>
          <p:cNvSpPr/>
          <p:nvPr/>
        </p:nvSpPr>
        <p:spPr>
          <a:xfrm>
            <a:off x="300443" y="2420480"/>
            <a:ext cx="1192530" cy="3536315"/>
          </a:xfrm>
          <a:custGeom>
            <a:avLst/>
            <a:gdLst/>
            <a:ahLst/>
            <a:cxnLst/>
            <a:rect l="l" t="t" r="r" b="b"/>
            <a:pathLst>
              <a:path w="1192530" h="3536315">
                <a:moveTo>
                  <a:pt x="0" y="3536188"/>
                </a:moveTo>
                <a:lnTo>
                  <a:pt x="1192187" y="3536188"/>
                </a:lnTo>
                <a:lnTo>
                  <a:pt x="1192187" y="0"/>
                </a:lnTo>
                <a:lnTo>
                  <a:pt x="0" y="0"/>
                </a:lnTo>
                <a:lnTo>
                  <a:pt x="0" y="3536188"/>
                </a:lnTo>
                <a:close/>
              </a:path>
            </a:pathLst>
          </a:custGeom>
          <a:solidFill>
            <a:srgbClr val="417A8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368909" y="3252194"/>
            <a:ext cx="951865" cy="3987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300" spc="-5" dirty="0">
                <a:solidFill>
                  <a:srgbClr val="FFFFFF"/>
                </a:solidFill>
                <a:latin typeface="Arial"/>
                <a:cs typeface="Arial"/>
              </a:rPr>
              <a:t>•</a:t>
            </a:r>
            <a:r>
              <a:rPr sz="1300" b="1" spc="-10" dirty="0">
                <a:solidFill>
                  <a:srgbClr val="FFFFFF"/>
                </a:solidFill>
                <a:latin typeface="Calibri"/>
                <a:cs typeface="Calibri"/>
              </a:rPr>
              <a:t>Κομμ</a:t>
            </a:r>
            <a:r>
              <a:rPr sz="1300" b="1" spc="-5" dirty="0">
                <a:solidFill>
                  <a:srgbClr val="FFFFFF"/>
                </a:solidFill>
                <a:latin typeface="Calibri"/>
                <a:cs typeface="Calibri"/>
              </a:rPr>
              <a:t>ω</a:t>
            </a:r>
            <a:r>
              <a:rPr sz="1300" b="1" spc="-20" dirty="0">
                <a:solidFill>
                  <a:srgbClr val="FFFFFF"/>
                </a:solidFill>
                <a:latin typeface="Calibri"/>
                <a:cs typeface="Calibri"/>
              </a:rPr>
              <a:t>τ</a:t>
            </a:r>
            <a:r>
              <a:rPr sz="1300" b="1" spc="-10" dirty="0">
                <a:solidFill>
                  <a:srgbClr val="FFFFFF"/>
                </a:solidFill>
                <a:latin typeface="Calibri"/>
                <a:cs typeface="Calibri"/>
              </a:rPr>
              <a:t>ήρια</a:t>
            </a:r>
            <a:endParaRPr sz="13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300" b="1" spc="-10" dirty="0">
                <a:solidFill>
                  <a:srgbClr val="FFFFFF"/>
                </a:solidFill>
                <a:latin typeface="Calibri"/>
                <a:cs typeface="Calibri"/>
              </a:rPr>
              <a:t>και </a:t>
            </a:r>
            <a:r>
              <a:rPr sz="1300" b="1" spc="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300" b="1" spc="-10" dirty="0">
                <a:solidFill>
                  <a:srgbClr val="FFFFFF"/>
                </a:solidFill>
                <a:latin typeface="Calibri"/>
                <a:cs typeface="Calibri"/>
              </a:rPr>
              <a:t>κο</a:t>
            </a:r>
            <a:r>
              <a:rPr sz="1300" b="1" spc="-20" dirty="0">
                <a:solidFill>
                  <a:srgbClr val="FFFFFF"/>
                </a:solidFill>
                <a:latin typeface="Calibri"/>
                <a:cs typeface="Calibri"/>
              </a:rPr>
              <a:t>υ</a:t>
            </a:r>
            <a:r>
              <a:rPr sz="1300" b="1" spc="-15" dirty="0">
                <a:solidFill>
                  <a:srgbClr val="FFFFFF"/>
                </a:solidFill>
                <a:latin typeface="Calibri"/>
                <a:cs typeface="Calibri"/>
              </a:rPr>
              <a:t>ρ</a:t>
            </a:r>
            <a:r>
              <a:rPr sz="1300" b="1" spc="-20" dirty="0">
                <a:solidFill>
                  <a:srgbClr val="FFFFFF"/>
                </a:solidFill>
                <a:latin typeface="Calibri"/>
                <a:cs typeface="Calibri"/>
              </a:rPr>
              <a:t>ε</a:t>
            </a:r>
            <a:r>
              <a:rPr sz="1300" b="1" spc="-10" dirty="0">
                <a:solidFill>
                  <a:srgbClr val="FFFFFF"/>
                </a:solidFill>
                <a:latin typeface="Calibri"/>
                <a:cs typeface="Calibri"/>
              </a:rPr>
              <a:t>ία</a:t>
            </a:r>
            <a:endParaRPr sz="13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68909" y="4273528"/>
            <a:ext cx="1043940" cy="87121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300" spc="-5" dirty="0">
                <a:solidFill>
                  <a:srgbClr val="FFFFFF"/>
                </a:solidFill>
                <a:latin typeface="Arial"/>
                <a:cs typeface="Arial"/>
              </a:rPr>
              <a:t>•</a:t>
            </a:r>
            <a:r>
              <a:rPr sz="1300" b="1" spc="-10" dirty="0">
                <a:solidFill>
                  <a:srgbClr val="FFFFFF"/>
                </a:solidFill>
                <a:latin typeface="Calibri"/>
                <a:cs typeface="Calibri"/>
              </a:rPr>
              <a:t>Βιβ</a:t>
            </a:r>
            <a:r>
              <a:rPr sz="1300" b="1" spc="-5" dirty="0">
                <a:solidFill>
                  <a:srgbClr val="FFFFFF"/>
                </a:solidFill>
                <a:latin typeface="Calibri"/>
                <a:cs typeface="Calibri"/>
              </a:rPr>
              <a:t>λ</a:t>
            </a:r>
            <a:r>
              <a:rPr sz="1300" b="1" spc="-10" dirty="0">
                <a:solidFill>
                  <a:srgbClr val="FFFFFF"/>
                </a:solidFill>
                <a:latin typeface="Calibri"/>
                <a:cs typeface="Calibri"/>
              </a:rPr>
              <a:t>ιοπω</a:t>
            </a:r>
            <a:r>
              <a:rPr sz="1300" b="1" spc="-5" dirty="0">
                <a:solidFill>
                  <a:srgbClr val="FFFFFF"/>
                </a:solidFill>
                <a:latin typeface="Calibri"/>
                <a:cs typeface="Calibri"/>
              </a:rPr>
              <a:t>λ</a:t>
            </a:r>
            <a:r>
              <a:rPr sz="1300" b="1" spc="-20" dirty="0">
                <a:solidFill>
                  <a:srgbClr val="FFFFFF"/>
                </a:solidFill>
                <a:latin typeface="Calibri"/>
                <a:cs typeface="Calibri"/>
              </a:rPr>
              <a:t>ε</a:t>
            </a:r>
            <a:r>
              <a:rPr sz="1300" b="1" spc="-10" dirty="0">
                <a:solidFill>
                  <a:srgbClr val="FFFFFF"/>
                </a:solidFill>
                <a:latin typeface="Calibri"/>
                <a:cs typeface="Calibri"/>
              </a:rPr>
              <a:t>ία</a:t>
            </a:r>
            <a:endParaRPr sz="1300">
              <a:latin typeface="Calibri"/>
              <a:cs typeface="Calibri"/>
            </a:endParaRPr>
          </a:p>
          <a:p>
            <a:pPr marL="12700" marR="116839">
              <a:lnSpc>
                <a:spcPct val="100000"/>
              </a:lnSpc>
              <a:spcBef>
                <a:spcPts val="600"/>
              </a:spcBef>
            </a:pPr>
            <a:r>
              <a:rPr sz="1300" b="1" spc="-5" dirty="0">
                <a:solidFill>
                  <a:srgbClr val="FFFFFF"/>
                </a:solidFill>
                <a:latin typeface="Calibri"/>
                <a:cs typeface="Calibri"/>
              </a:rPr>
              <a:t>(ω</a:t>
            </a:r>
            <a:r>
              <a:rPr sz="1300" b="1" spc="-10" dirty="0">
                <a:solidFill>
                  <a:srgbClr val="FFFFFF"/>
                </a:solidFill>
                <a:latin typeface="Calibri"/>
                <a:cs typeface="Calibri"/>
              </a:rPr>
              <a:t>ς</a:t>
            </a:r>
            <a:r>
              <a:rPr sz="1300" b="1" spc="-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300" b="1" spc="-10" dirty="0">
                <a:solidFill>
                  <a:srgbClr val="FFFFFF"/>
                </a:solidFill>
                <a:latin typeface="Calibri"/>
                <a:cs typeface="Calibri"/>
              </a:rPr>
              <a:t>πρ</a:t>
            </a:r>
            <a:r>
              <a:rPr sz="1300" b="1" spc="-15" dirty="0">
                <a:solidFill>
                  <a:srgbClr val="FFFFFF"/>
                </a:solidFill>
                <a:latin typeface="Calibri"/>
                <a:cs typeface="Calibri"/>
              </a:rPr>
              <a:t>ο</a:t>
            </a:r>
            <a:r>
              <a:rPr sz="1300" b="1" spc="-10" dirty="0">
                <a:solidFill>
                  <a:srgbClr val="FFFFFF"/>
                </a:solidFill>
                <a:latin typeface="Calibri"/>
                <a:cs typeface="Calibri"/>
              </a:rPr>
              <a:t>ς</a:t>
            </a:r>
            <a:r>
              <a:rPr sz="1300" b="1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300" b="1" spc="-20" dirty="0">
                <a:solidFill>
                  <a:srgbClr val="FFFFFF"/>
                </a:solidFill>
                <a:latin typeface="Calibri"/>
                <a:cs typeface="Calibri"/>
              </a:rPr>
              <a:t>τ</a:t>
            </a:r>
            <a:r>
              <a:rPr sz="1300" b="1" spc="-10" dirty="0">
                <a:solidFill>
                  <a:srgbClr val="FFFFFF"/>
                </a:solidFill>
                <a:latin typeface="Calibri"/>
                <a:cs typeface="Calibri"/>
              </a:rPr>
              <a:t>ην ανα</a:t>
            </a:r>
            <a:r>
              <a:rPr sz="1300" b="1" spc="-5" dirty="0">
                <a:solidFill>
                  <a:srgbClr val="FFFFFF"/>
                </a:solidFill>
                <a:latin typeface="Calibri"/>
                <a:cs typeface="Calibri"/>
              </a:rPr>
              <a:t>λ</a:t>
            </a:r>
            <a:r>
              <a:rPr sz="1300" b="1" spc="-10" dirty="0">
                <a:solidFill>
                  <a:srgbClr val="FFFFFF"/>
                </a:solidFill>
                <a:latin typeface="Calibri"/>
                <a:cs typeface="Calibri"/>
              </a:rPr>
              <a:t>ο</a:t>
            </a:r>
            <a:r>
              <a:rPr sz="1300" b="1" spc="-20" dirty="0">
                <a:solidFill>
                  <a:srgbClr val="FFFFFF"/>
                </a:solidFill>
                <a:latin typeface="Calibri"/>
                <a:cs typeface="Calibri"/>
              </a:rPr>
              <a:t>γ</a:t>
            </a:r>
            <a:r>
              <a:rPr sz="1300" b="1" spc="-10" dirty="0">
                <a:solidFill>
                  <a:srgbClr val="FFFFFF"/>
                </a:solidFill>
                <a:latin typeface="Calibri"/>
                <a:cs typeface="Calibri"/>
              </a:rPr>
              <a:t>ία α</a:t>
            </a:r>
            <a:r>
              <a:rPr sz="1300" b="1" spc="-20" dirty="0">
                <a:solidFill>
                  <a:srgbClr val="FFFFFF"/>
                </a:solidFill>
                <a:latin typeface="Calibri"/>
                <a:cs typeface="Calibri"/>
              </a:rPr>
              <a:t>τ</a:t>
            </a:r>
            <a:r>
              <a:rPr sz="1300" b="1" spc="-10" dirty="0">
                <a:solidFill>
                  <a:srgbClr val="FFFFFF"/>
                </a:solidFill>
                <a:latin typeface="Calibri"/>
                <a:cs typeface="Calibri"/>
              </a:rPr>
              <a:t>όμων</a:t>
            </a:r>
            <a:r>
              <a:rPr sz="1300" b="1" spc="-15" dirty="0">
                <a:solidFill>
                  <a:srgbClr val="FFFFFF"/>
                </a:solidFill>
                <a:latin typeface="Calibri"/>
                <a:cs typeface="Calibri"/>
              </a:rPr>
              <a:t>/</a:t>
            </a:r>
            <a:r>
              <a:rPr sz="1300" b="1" spc="-20" dirty="0">
                <a:solidFill>
                  <a:srgbClr val="FFFFFF"/>
                </a:solidFill>
                <a:latin typeface="Calibri"/>
                <a:cs typeface="Calibri"/>
              </a:rPr>
              <a:t>τ</a:t>
            </a:r>
            <a:r>
              <a:rPr sz="1300" b="1" spc="-5" dirty="0">
                <a:solidFill>
                  <a:srgbClr val="FFFFFF"/>
                </a:solidFill>
                <a:latin typeface="Calibri"/>
                <a:cs typeface="Calibri"/>
              </a:rPr>
              <a:t>.μ.)</a:t>
            </a:r>
            <a:endParaRPr sz="13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589024" y="5055285"/>
            <a:ext cx="6687184" cy="432434"/>
          </a:xfrm>
          <a:prstGeom prst="rect">
            <a:avLst/>
          </a:prstGeom>
          <a:solidFill>
            <a:srgbClr val="DEEBEE"/>
          </a:solidFill>
        </p:spPr>
        <p:txBody>
          <a:bodyPr vert="horz" wrap="square" lIns="0" tIns="0" rIns="0" bIns="0" rtlCol="0">
            <a:spAutoFit/>
          </a:bodyPr>
          <a:lstStyle/>
          <a:p>
            <a:pPr marL="107950">
              <a:lnSpc>
                <a:spcPct val="100000"/>
              </a:lnSpc>
            </a:pPr>
            <a:r>
              <a:rPr sz="1300" spc="-20" dirty="0">
                <a:latin typeface="Calibri"/>
                <a:cs typeface="Calibri"/>
              </a:rPr>
              <a:t>Άν</a:t>
            </a:r>
            <a:r>
              <a:rPr sz="1300" spc="-10" dirty="0">
                <a:latin typeface="Calibri"/>
                <a:cs typeface="Calibri"/>
              </a:rPr>
              <a:t>ω</a:t>
            </a:r>
            <a:r>
              <a:rPr sz="1300" spc="10" dirty="0">
                <a:latin typeface="Calibri"/>
                <a:cs typeface="Calibri"/>
              </a:rPr>
              <a:t> </a:t>
            </a:r>
            <a:r>
              <a:rPr sz="1300" spc="-10" dirty="0">
                <a:latin typeface="Calibri"/>
                <a:cs typeface="Calibri"/>
              </a:rPr>
              <a:t>των</a:t>
            </a:r>
            <a:r>
              <a:rPr sz="1300" spc="5" dirty="0">
                <a:latin typeface="Calibri"/>
                <a:cs typeface="Calibri"/>
              </a:rPr>
              <a:t> </a:t>
            </a:r>
            <a:r>
              <a:rPr sz="1300" spc="-10" dirty="0">
                <a:latin typeface="Calibri"/>
                <a:cs typeface="Calibri"/>
              </a:rPr>
              <a:t>100</a:t>
            </a:r>
            <a:r>
              <a:rPr sz="1300" spc="20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τ.</a:t>
            </a:r>
            <a:r>
              <a:rPr sz="1300" spc="-20" dirty="0">
                <a:latin typeface="Calibri"/>
                <a:cs typeface="Calibri"/>
              </a:rPr>
              <a:t>μ</a:t>
            </a:r>
            <a:r>
              <a:rPr sz="1300" spc="-5" dirty="0">
                <a:latin typeface="Calibri"/>
                <a:cs typeface="Calibri"/>
              </a:rPr>
              <a:t>.</a:t>
            </a:r>
            <a:endParaRPr sz="13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8329548" y="5071033"/>
            <a:ext cx="3221990" cy="432434"/>
          </a:xfrm>
          <a:prstGeom prst="rect">
            <a:avLst/>
          </a:prstGeom>
          <a:solidFill>
            <a:srgbClr val="DEEBEE"/>
          </a:solidFill>
        </p:spPr>
        <p:txBody>
          <a:bodyPr vert="horz" wrap="square" lIns="0" tIns="0" rIns="0" bIns="0" rtlCol="0">
            <a:spAutoFit/>
          </a:bodyPr>
          <a:lstStyle/>
          <a:p>
            <a:pPr marL="73025">
              <a:lnSpc>
                <a:spcPct val="100000"/>
              </a:lnSpc>
            </a:pPr>
            <a:r>
              <a:rPr sz="1300" spc="-10" dirty="0">
                <a:latin typeface="Calibri"/>
                <a:cs typeface="Calibri"/>
              </a:rPr>
              <a:t>+</a:t>
            </a:r>
            <a:r>
              <a:rPr sz="1300" spc="5" dirty="0">
                <a:latin typeface="Calibri"/>
                <a:cs typeface="Calibri"/>
              </a:rPr>
              <a:t> </a:t>
            </a:r>
            <a:r>
              <a:rPr sz="1300" spc="-10" dirty="0">
                <a:latin typeface="Calibri"/>
                <a:cs typeface="Calibri"/>
              </a:rPr>
              <a:t>1</a:t>
            </a:r>
            <a:r>
              <a:rPr sz="1300" spc="5" dirty="0">
                <a:latin typeface="Calibri"/>
                <a:cs typeface="Calibri"/>
              </a:rPr>
              <a:t> </a:t>
            </a:r>
            <a:r>
              <a:rPr sz="1300" spc="-15" dirty="0">
                <a:latin typeface="Calibri"/>
                <a:cs typeface="Calibri"/>
              </a:rPr>
              <a:t>ά</a:t>
            </a:r>
            <a:r>
              <a:rPr sz="1300" spc="-10" dirty="0">
                <a:latin typeface="Calibri"/>
                <a:cs typeface="Calibri"/>
              </a:rPr>
              <a:t>το</a:t>
            </a:r>
            <a:r>
              <a:rPr sz="1300" spc="-20" dirty="0">
                <a:latin typeface="Calibri"/>
                <a:cs typeface="Calibri"/>
              </a:rPr>
              <a:t>μ</a:t>
            </a:r>
            <a:r>
              <a:rPr sz="1300" spc="-10" dirty="0">
                <a:latin typeface="Calibri"/>
                <a:cs typeface="Calibri"/>
              </a:rPr>
              <a:t>ο</a:t>
            </a:r>
            <a:r>
              <a:rPr sz="1300" spc="15" dirty="0">
                <a:latin typeface="Calibri"/>
                <a:cs typeface="Calibri"/>
              </a:rPr>
              <a:t> </a:t>
            </a:r>
            <a:r>
              <a:rPr sz="1300" spc="-15" dirty="0">
                <a:latin typeface="Calibri"/>
                <a:cs typeface="Calibri"/>
              </a:rPr>
              <a:t>α</a:t>
            </a:r>
            <a:r>
              <a:rPr sz="1300" spc="-20" dirty="0">
                <a:latin typeface="Calibri"/>
                <a:cs typeface="Calibri"/>
              </a:rPr>
              <a:t>ν</a:t>
            </a:r>
            <a:r>
              <a:rPr sz="1300" spc="-10" dirty="0">
                <a:latin typeface="Calibri"/>
                <a:cs typeface="Calibri"/>
              </a:rPr>
              <a:t>ά</a:t>
            </a:r>
            <a:r>
              <a:rPr sz="1300" spc="25" dirty="0">
                <a:latin typeface="Calibri"/>
                <a:cs typeface="Calibri"/>
              </a:rPr>
              <a:t> </a:t>
            </a:r>
            <a:r>
              <a:rPr sz="1300" spc="-10" dirty="0">
                <a:latin typeface="Calibri"/>
                <a:cs typeface="Calibri"/>
              </a:rPr>
              <a:t>15</a:t>
            </a:r>
            <a:r>
              <a:rPr sz="1300" spc="20" dirty="0">
                <a:latin typeface="Calibri"/>
                <a:cs typeface="Calibri"/>
              </a:rPr>
              <a:t> </a:t>
            </a:r>
            <a:r>
              <a:rPr sz="1300" spc="-5" dirty="0">
                <a:latin typeface="Calibri"/>
                <a:cs typeface="Calibri"/>
              </a:rPr>
              <a:t>τ.</a:t>
            </a:r>
            <a:r>
              <a:rPr sz="1300" spc="-20" dirty="0">
                <a:latin typeface="Calibri"/>
                <a:cs typeface="Calibri"/>
              </a:rPr>
              <a:t>μ</a:t>
            </a:r>
            <a:r>
              <a:rPr sz="1300" dirty="0">
                <a:latin typeface="Calibri"/>
                <a:cs typeface="Calibri"/>
              </a:rPr>
              <a:t>.</a:t>
            </a:r>
            <a:endParaRPr sz="13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589024" y="5548134"/>
            <a:ext cx="9949180" cy="400685"/>
          </a:xfrm>
          <a:prstGeom prst="rect">
            <a:avLst/>
          </a:prstGeom>
          <a:solidFill>
            <a:srgbClr val="DEEBEE"/>
          </a:solidFill>
        </p:spPr>
        <p:txBody>
          <a:bodyPr vert="horz" wrap="square" lIns="0" tIns="0" rIns="0" bIns="0" rtlCol="0">
            <a:spAutoFit/>
          </a:bodyPr>
          <a:lstStyle/>
          <a:p>
            <a:pPr marL="107950">
              <a:lnSpc>
                <a:spcPct val="100000"/>
              </a:lnSpc>
            </a:pPr>
            <a:r>
              <a:rPr sz="1300" b="1" spc="-10" dirty="0">
                <a:latin typeface="Calibri"/>
                <a:cs typeface="Calibri"/>
              </a:rPr>
              <a:t>Ο π</a:t>
            </a:r>
            <a:r>
              <a:rPr sz="1300" b="1" spc="-5" dirty="0">
                <a:latin typeface="Calibri"/>
                <a:cs typeface="Calibri"/>
              </a:rPr>
              <a:t>λ</a:t>
            </a:r>
            <a:r>
              <a:rPr sz="1300" b="1" spc="-10" dirty="0">
                <a:latin typeface="Calibri"/>
                <a:cs typeface="Calibri"/>
              </a:rPr>
              <a:t>ηθυσμός</a:t>
            </a:r>
            <a:r>
              <a:rPr sz="1300" b="1" spc="30" dirty="0">
                <a:latin typeface="Calibri"/>
                <a:cs typeface="Calibri"/>
              </a:rPr>
              <a:t> </a:t>
            </a:r>
            <a:r>
              <a:rPr sz="1300" b="1" spc="-20" dirty="0">
                <a:latin typeface="Calibri"/>
                <a:cs typeface="Calibri"/>
              </a:rPr>
              <a:t>τ</a:t>
            </a:r>
            <a:r>
              <a:rPr sz="1300" b="1" spc="-10" dirty="0">
                <a:latin typeface="Calibri"/>
                <a:cs typeface="Calibri"/>
              </a:rPr>
              <a:t>ων</a:t>
            </a:r>
            <a:r>
              <a:rPr sz="1300" b="1" spc="5" dirty="0">
                <a:latin typeface="Calibri"/>
                <a:cs typeface="Calibri"/>
              </a:rPr>
              <a:t> </a:t>
            </a:r>
            <a:r>
              <a:rPr sz="1300" b="1" spc="-10" dirty="0">
                <a:latin typeface="Calibri"/>
                <a:cs typeface="Calibri"/>
              </a:rPr>
              <a:t>π</a:t>
            </a:r>
            <a:r>
              <a:rPr sz="1300" b="1" spc="-20" dirty="0">
                <a:latin typeface="Calibri"/>
                <a:cs typeface="Calibri"/>
              </a:rPr>
              <a:t>ε</a:t>
            </a:r>
            <a:r>
              <a:rPr sz="1300" b="1" spc="-5" dirty="0">
                <a:latin typeface="Calibri"/>
                <a:cs typeface="Calibri"/>
              </a:rPr>
              <a:t>λ</a:t>
            </a:r>
            <a:r>
              <a:rPr sz="1300" b="1" spc="-10" dirty="0">
                <a:latin typeface="Calibri"/>
                <a:cs typeface="Calibri"/>
              </a:rPr>
              <a:t>ατών</a:t>
            </a:r>
            <a:r>
              <a:rPr sz="1300" b="1" dirty="0">
                <a:latin typeface="Calibri"/>
                <a:cs typeface="Calibri"/>
              </a:rPr>
              <a:t> </a:t>
            </a:r>
            <a:r>
              <a:rPr sz="1300" b="1" spc="35" dirty="0">
                <a:latin typeface="Calibri"/>
                <a:cs typeface="Calibri"/>
              </a:rPr>
              <a:t> </a:t>
            </a:r>
            <a:r>
              <a:rPr sz="1300" b="1" spc="-20" dirty="0">
                <a:latin typeface="Calibri"/>
                <a:cs typeface="Calibri"/>
              </a:rPr>
              <a:t>ε</a:t>
            </a:r>
            <a:r>
              <a:rPr sz="1300" b="1" spc="-10" dirty="0">
                <a:latin typeface="Calibri"/>
                <a:cs typeface="Calibri"/>
              </a:rPr>
              <a:t>ίναι</a:t>
            </a:r>
            <a:r>
              <a:rPr sz="1300" b="1" spc="15" dirty="0">
                <a:latin typeface="Calibri"/>
                <a:cs typeface="Calibri"/>
              </a:rPr>
              <a:t> </a:t>
            </a:r>
            <a:r>
              <a:rPr sz="1300" b="1" spc="-20" dirty="0">
                <a:latin typeface="Calibri"/>
                <a:cs typeface="Calibri"/>
              </a:rPr>
              <a:t>ε</a:t>
            </a:r>
            <a:r>
              <a:rPr sz="1300" b="1" spc="-10" dirty="0">
                <a:latin typeface="Calibri"/>
                <a:cs typeface="Calibri"/>
              </a:rPr>
              <a:t>νιαίος,</a:t>
            </a:r>
            <a:r>
              <a:rPr sz="1300" b="1" spc="15" dirty="0">
                <a:latin typeface="Calibri"/>
                <a:cs typeface="Calibri"/>
              </a:rPr>
              <a:t> </a:t>
            </a:r>
            <a:r>
              <a:rPr sz="1300" b="1" spc="-10" dirty="0">
                <a:latin typeface="Calibri"/>
                <a:cs typeface="Calibri"/>
              </a:rPr>
              <a:t>ανεξαρ</a:t>
            </a:r>
            <a:r>
              <a:rPr sz="1300" b="1" spc="-20" dirty="0">
                <a:latin typeface="Calibri"/>
                <a:cs typeface="Calibri"/>
              </a:rPr>
              <a:t>τ</a:t>
            </a:r>
            <a:r>
              <a:rPr sz="1300" b="1" spc="-10" dirty="0">
                <a:latin typeface="Calibri"/>
                <a:cs typeface="Calibri"/>
              </a:rPr>
              <a:t>ήτως</a:t>
            </a:r>
            <a:r>
              <a:rPr sz="1300" b="1" spc="30" dirty="0">
                <a:latin typeface="Calibri"/>
                <a:cs typeface="Calibri"/>
              </a:rPr>
              <a:t> </a:t>
            </a:r>
            <a:r>
              <a:rPr sz="1300" b="1" spc="-20" dirty="0">
                <a:latin typeface="Calibri"/>
                <a:cs typeface="Calibri"/>
              </a:rPr>
              <a:t>ε</a:t>
            </a:r>
            <a:r>
              <a:rPr sz="1300" b="1" spc="-10" dirty="0">
                <a:latin typeface="Calibri"/>
                <a:cs typeface="Calibri"/>
              </a:rPr>
              <a:t>πι</a:t>
            </a:r>
            <a:r>
              <a:rPr sz="1300" b="1" spc="-5" dirty="0">
                <a:latin typeface="Calibri"/>
                <a:cs typeface="Calibri"/>
              </a:rPr>
              <a:t>π</a:t>
            </a:r>
            <a:r>
              <a:rPr sz="1300" b="1" spc="-20" dirty="0">
                <a:latin typeface="Calibri"/>
                <a:cs typeface="Calibri"/>
              </a:rPr>
              <a:t>έ</a:t>
            </a:r>
            <a:r>
              <a:rPr sz="1300" b="1" spc="-10" dirty="0">
                <a:latin typeface="Calibri"/>
                <a:cs typeface="Calibri"/>
              </a:rPr>
              <a:t>δων</a:t>
            </a:r>
            <a:r>
              <a:rPr sz="1300" b="1" spc="5" dirty="0">
                <a:latin typeface="Calibri"/>
                <a:cs typeface="Calibri"/>
              </a:rPr>
              <a:t> </a:t>
            </a:r>
            <a:r>
              <a:rPr sz="1300" b="1" spc="-10" dirty="0">
                <a:latin typeface="Calibri"/>
                <a:cs typeface="Calibri"/>
              </a:rPr>
              <a:t>ο</a:t>
            </a:r>
            <a:r>
              <a:rPr sz="1300" b="1" spc="-15" dirty="0">
                <a:latin typeface="Calibri"/>
                <a:cs typeface="Calibri"/>
              </a:rPr>
              <a:t>ρ</a:t>
            </a:r>
            <a:r>
              <a:rPr sz="1300" b="1" spc="-10" dirty="0">
                <a:latin typeface="Calibri"/>
                <a:cs typeface="Calibri"/>
              </a:rPr>
              <a:t>όφων.</a:t>
            </a:r>
            <a:endParaRPr sz="1300">
              <a:latin typeface="Calibri"/>
              <a:cs typeface="Calibri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326567" y="1961769"/>
            <a:ext cx="1166495" cy="424815"/>
          </a:xfrm>
          <a:custGeom>
            <a:avLst/>
            <a:gdLst/>
            <a:ahLst/>
            <a:cxnLst/>
            <a:rect l="l" t="t" r="r" b="b"/>
            <a:pathLst>
              <a:path w="1166495" h="424814">
                <a:moveTo>
                  <a:pt x="0" y="424561"/>
                </a:moveTo>
                <a:lnTo>
                  <a:pt x="1166228" y="424561"/>
                </a:lnTo>
                <a:lnTo>
                  <a:pt x="1166228" y="0"/>
                </a:lnTo>
                <a:lnTo>
                  <a:pt x="0" y="0"/>
                </a:lnTo>
                <a:lnTo>
                  <a:pt x="0" y="424561"/>
                </a:lnTo>
                <a:close/>
              </a:path>
            </a:pathLst>
          </a:custGeom>
          <a:solidFill>
            <a:srgbClr val="417A8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394817" y="1994154"/>
            <a:ext cx="862965" cy="3886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1300" b="1" spc="-10" dirty="0">
                <a:solidFill>
                  <a:srgbClr val="FFFFFF"/>
                </a:solidFill>
                <a:latin typeface="Calibri"/>
                <a:cs typeface="Calibri"/>
              </a:rPr>
              <a:t>Είδος </a:t>
            </a:r>
            <a:r>
              <a:rPr sz="1300" b="1" spc="-20" dirty="0">
                <a:solidFill>
                  <a:srgbClr val="FFFFFF"/>
                </a:solidFill>
                <a:latin typeface="Calibri"/>
                <a:cs typeface="Calibri"/>
              </a:rPr>
              <a:t>ε</a:t>
            </a:r>
            <a:r>
              <a:rPr sz="1300" b="1" spc="-10" dirty="0">
                <a:solidFill>
                  <a:srgbClr val="FFFFFF"/>
                </a:solidFill>
                <a:latin typeface="Calibri"/>
                <a:cs typeface="Calibri"/>
              </a:rPr>
              <a:t>πιχ</a:t>
            </a:r>
            <a:r>
              <a:rPr sz="1300" b="1" spc="-20" dirty="0">
                <a:solidFill>
                  <a:srgbClr val="FFFFFF"/>
                </a:solidFill>
                <a:latin typeface="Calibri"/>
                <a:cs typeface="Calibri"/>
              </a:rPr>
              <a:t>ε</a:t>
            </a:r>
            <a:r>
              <a:rPr sz="1300" b="1" spc="-10" dirty="0">
                <a:solidFill>
                  <a:srgbClr val="FFFFFF"/>
                </a:solidFill>
                <a:latin typeface="Calibri"/>
                <a:cs typeface="Calibri"/>
              </a:rPr>
              <a:t>ίρησης</a:t>
            </a:r>
            <a:endParaRPr sz="1300">
              <a:latin typeface="Calibri"/>
              <a:cs typeface="Calibri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1589024" y="2420620"/>
            <a:ext cx="9957435" cy="1585595"/>
          </a:xfrm>
          <a:custGeom>
            <a:avLst/>
            <a:gdLst/>
            <a:ahLst/>
            <a:cxnLst/>
            <a:rect l="l" t="t" r="r" b="b"/>
            <a:pathLst>
              <a:path w="9957435" h="1585595">
                <a:moveTo>
                  <a:pt x="0" y="1585594"/>
                </a:moveTo>
                <a:lnTo>
                  <a:pt x="9957308" y="1585594"/>
                </a:lnTo>
                <a:lnTo>
                  <a:pt x="9957308" y="0"/>
                </a:lnTo>
                <a:lnTo>
                  <a:pt x="0" y="0"/>
                </a:lnTo>
                <a:lnTo>
                  <a:pt x="0" y="1585594"/>
                </a:lnTo>
                <a:close/>
              </a:path>
            </a:pathLst>
          </a:custGeom>
          <a:solidFill>
            <a:srgbClr val="DEEBE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015365" indent="-177800">
              <a:lnSpc>
                <a:spcPct val="100000"/>
              </a:lnSpc>
              <a:buFont typeface="Wingdings"/>
              <a:buChar char=""/>
              <a:tabLst>
                <a:tab pos="1016000" algn="l"/>
              </a:tabLst>
            </a:pPr>
            <a:r>
              <a:rPr spc="-20" dirty="0"/>
              <a:t>Α</a:t>
            </a:r>
            <a:r>
              <a:rPr spc="-10" dirty="0"/>
              <a:t>πό</a:t>
            </a:r>
            <a:r>
              <a:rPr spc="-20" dirty="0"/>
              <a:t>σ</a:t>
            </a:r>
            <a:r>
              <a:rPr spc="-10" dirty="0"/>
              <a:t>τα</a:t>
            </a:r>
            <a:r>
              <a:rPr spc="-20" dirty="0"/>
              <a:t>σ</a:t>
            </a:r>
            <a:r>
              <a:rPr spc="-10" dirty="0"/>
              <a:t>η</a:t>
            </a:r>
            <a:r>
              <a:rPr spc="15" dirty="0"/>
              <a:t> </a:t>
            </a:r>
            <a:r>
              <a:rPr spc="-20" dirty="0"/>
              <a:t>μ</a:t>
            </a:r>
            <a:r>
              <a:rPr spc="-10" dirty="0"/>
              <a:t>εταξύ</a:t>
            </a:r>
            <a:r>
              <a:rPr spc="10" dirty="0"/>
              <a:t> </a:t>
            </a:r>
            <a:r>
              <a:rPr spc="-20" dirty="0"/>
              <a:t>θ</a:t>
            </a:r>
            <a:r>
              <a:rPr spc="-10" dirty="0"/>
              <a:t>έ</a:t>
            </a:r>
            <a:r>
              <a:rPr spc="-20" dirty="0"/>
              <a:t>σ</a:t>
            </a:r>
            <a:r>
              <a:rPr spc="-10" dirty="0"/>
              <a:t>ε</a:t>
            </a:r>
            <a:r>
              <a:rPr spc="-20" dirty="0"/>
              <a:t>ω</a:t>
            </a:r>
            <a:r>
              <a:rPr spc="-10" dirty="0"/>
              <a:t>ν</a:t>
            </a:r>
            <a:r>
              <a:rPr spc="10" dirty="0"/>
              <a:t> </a:t>
            </a:r>
            <a:r>
              <a:rPr spc="-10" dirty="0"/>
              <a:t>ερ</a:t>
            </a:r>
            <a:r>
              <a:rPr spc="-20" dirty="0"/>
              <a:t>γ</a:t>
            </a:r>
            <a:r>
              <a:rPr spc="-10" dirty="0"/>
              <a:t>α</a:t>
            </a:r>
            <a:r>
              <a:rPr spc="-20" dirty="0"/>
              <a:t>σ</a:t>
            </a:r>
            <a:r>
              <a:rPr spc="-10" dirty="0"/>
              <a:t>ία</a:t>
            </a:r>
            <a:r>
              <a:rPr spc="-20" dirty="0"/>
              <a:t>ς</a:t>
            </a:r>
            <a:r>
              <a:rPr spc="-5" dirty="0"/>
              <a:t>:</a:t>
            </a:r>
            <a:r>
              <a:rPr spc="40" dirty="0"/>
              <a:t> </a:t>
            </a:r>
            <a:r>
              <a:rPr spc="-10" dirty="0"/>
              <a:t>2</a:t>
            </a:r>
            <a:r>
              <a:rPr spc="20" dirty="0"/>
              <a:t> </a:t>
            </a:r>
            <a:r>
              <a:rPr spc="-20" dirty="0"/>
              <a:t>μ</a:t>
            </a:r>
            <a:r>
              <a:rPr spc="-10" dirty="0"/>
              <a:t>έτρα.</a:t>
            </a:r>
          </a:p>
          <a:p>
            <a:pPr marL="1015365" indent="-177800">
              <a:lnSpc>
                <a:spcPct val="100000"/>
              </a:lnSpc>
              <a:buFont typeface="Wingdings"/>
              <a:buChar char=""/>
              <a:tabLst>
                <a:tab pos="1016000" algn="l"/>
              </a:tabLst>
            </a:pPr>
            <a:r>
              <a:rPr spc="-5" dirty="0"/>
              <a:t>Οι</a:t>
            </a:r>
            <a:r>
              <a:rPr spc="5" dirty="0"/>
              <a:t> </a:t>
            </a:r>
            <a:r>
              <a:rPr spc="-10" dirty="0"/>
              <a:t>πελάτες</a:t>
            </a:r>
            <a:r>
              <a:rPr spc="-5" dirty="0"/>
              <a:t> </a:t>
            </a:r>
            <a:r>
              <a:rPr spc="-20" dirty="0"/>
              <a:t>θ</a:t>
            </a:r>
            <a:r>
              <a:rPr spc="-10" dirty="0"/>
              <a:t>α</a:t>
            </a:r>
            <a:r>
              <a:rPr spc="10" dirty="0"/>
              <a:t> </a:t>
            </a:r>
            <a:r>
              <a:rPr spc="-10" dirty="0"/>
              <a:t>προ</a:t>
            </a:r>
            <a:r>
              <a:rPr spc="-20" dirty="0"/>
              <a:t>σ</a:t>
            </a:r>
            <a:r>
              <a:rPr spc="-10" dirty="0"/>
              <a:t>έρχο</a:t>
            </a:r>
            <a:r>
              <a:rPr spc="-20" dirty="0"/>
              <a:t>ν</a:t>
            </a:r>
            <a:r>
              <a:rPr spc="-10" dirty="0"/>
              <a:t>ται</a:t>
            </a:r>
            <a:r>
              <a:rPr spc="30" dirty="0"/>
              <a:t> </a:t>
            </a:r>
            <a:r>
              <a:rPr spc="-20" dirty="0"/>
              <a:t>μ</a:t>
            </a:r>
            <a:r>
              <a:rPr spc="-10" dirty="0"/>
              <a:t>ό</a:t>
            </a:r>
            <a:r>
              <a:rPr spc="-20" dirty="0"/>
              <a:t>ν</a:t>
            </a:r>
            <a:r>
              <a:rPr spc="-10" dirty="0"/>
              <a:t>ο</a:t>
            </a:r>
            <a:r>
              <a:rPr spc="30" dirty="0"/>
              <a:t> </a:t>
            </a:r>
            <a:r>
              <a:rPr spc="-10" dirty="0"/>
              <a:t>κ</a:t>
            </a:r>
            <a:r>
              <a:rPr spc="-15" dirty="0"/>
              <a:t>α</a:t>
            </a:r>
            <a:r>
              <a:rPr spc="-10" dirty="0"/>
              <a:t>τό</a:t>
            </a:r>
            <a:r>
              <a:rPr spc="-5" dirty="0"/>
              <a:t>πιν</a:t>
            </a:r>
            <a:r>
              <a:rPr spc="10" dirty="0"/>
              <a:t> </a:t>
            </a:r>
            <a:r>
              <a:rPr spc="-10" dirty="0"/>
              <a:t>ρα</a:t>
            </a:r>
            <a:r>
              <a:rPr spc="-20" dirty="0"/>
              <a:t>ν</a:t>
            </a:r>
            <a:r>
              <a:rPr spc="-10" dirty="0"/>
              <a:t>τε</a:t>
            </a:r>
            <a:r>
              <a:rPr spc="-20" dirty="0"/>
              <a:t>β</a:t>
            </a:r>
            <a:r>
              <a:rPr spc="-10" dirty="0"/>
              <a:t>ού</a:t>
            </a:r>
            <a:r>
              <a:rPr spc="20" dirty="0"/>
              <a:t> </a:t>
            </a:r>
            <a:r>
              <a:rPr spc="-20" dirty="0"/>
              <a:t>μ</a:t>
            </a:r>
            <a:r>
              <a:rPr spc="-10" dirty="0"/>
              <a:t>έ</a:t>
            </a:r>
            <a:r>
              <a:rPr spc="-20" dirty="0"/>
              <a:t>σ</a:t>
            </a:r>
            <a:r>
              <a:rPr spc="-10" dirty="0"/>
              <a:t>ω</a:t>
            </a:r>
            <a:r>
              <a:rPr dirty="0"/>
              <a:t> </a:t>
            </a:r>
            <a:r>
              <a:rPr spc="-10" dirty="0"/>
              <a:t>τηλε</a:t>
            </a:r>
            <a:r>
              <a:rPr spc="-15" dirty="0"/>
              <a:t>φ</a:t>
            </a:r>
            <a:r>
              <a:rPr spc="-10" dirty="0"/>
              <a:t>ώ</a:t>
            </a:r>
            <a:r>
              <a:rPr spc="-20" dirty="0"/>
              <a:t>ν</a:t>
            </a:r>
            <a:r>
              <a:rPr spc="-10" dirty="0"/>
              <a:t>ου</a:t>
            </a:r>
            <a:r>
              <a:rPr spc="35" dirty="0"/>
              <a:t> </a:t>
            </a:r>
            <a:r>
              <a:rPr spc="-10" dirty="0"/>
              <a:t>κ</a:t>
            </a:r>
            <a:r>
              <a:rPr spc="-15" dirty="0"/>
              <a:t>α</a:t>
            </a:r>
            <a:r>
              <a:rPr spc="-5" dirty="0"/>
              <a:t>ι</a:t>
            </a:r>
            <a:r>
              <a:rPr spc="5" dirty="0"/>
              <a:t> </a:t>
            </a:r>
            <a:r>
              <a:rPr spc="-10" dirty="0"/>
              <a:t>ηλε</a:t>
            </a:r>
            <a:r>
              <a:rPr spc="-20" dirty="0"/>
              <a:t>κ</a:t>
            </a:r>
            <a:r>
              <a:rPr spc="-10" dirty="0"/>
              <a:t>τρονικών</a:t>
            </a:r>
            <a:r>
              <a:rPr spc="60" dirty="0"/>
              <a:t> </a:t>
            </a:r>
            <a:r>
              <a:rPr spc="-20" dirty="0"/>
              <a:t>μ</a:t>
            </a:r>
            <a:r>
              <a:rPr spc="-10" dirty="0"/>
              <a:t>έ</a:t>
            </a:r>
            <a:r>
              <a:rPr spc="-20" dirty="0"/>
              <a:t>σ</a:t>
            </a:r>
            <a:r>
              <a:rPr spc="-10" dirty="0"/>
              <a:t>ω</a:t>
            </a:r>
            <a:r>
              <a:rPr spc="-20" dirty="0"/>
              <a:t>ν</a:t>
            </a:r>
            <a:r>
              <a:rPr spc="-5" dirty="0"/>
              <a:t>.</a:t>
            </a:r>
          </a:p>
          <a:p>
            <a:pPr marL="1015365" marR="5080" indent="-177800">
              <a:lnSpc>
                <a:spcPct val="100000"/>
              </a:lnSpc>
              <a:buFont typeface="Wingdings"/>
              <a:buChar char=""/>
              <a:tabLst>
                <a:tab pos="1016000" algn="l"/>
              </a:tabLst>
            </a:pPr>
            <a:r>
              <a:rPr spc="-5" dirty="0"/>
              <a:t>Οι</a:t>
            </a:r>
            <a:r>
              <a:rPr spc="5" dirty="0"/>
              <a:t> </a:t>
            </a:r>
            <a:r>
              <a:rPr spc="-10" dirty="0"/>
              <a:t>επιχειρήσ</a:t>
            </a:r>
            <a:r>
              <a:rPr spc="-20" dirty="0"/>
              <a:t>ε</a:t>
            </a:r>
            <a:r>
              <a:rPr spc="-5" dirty="0"/>
              <a:t>ις</a:t>
            </a:r>
            <a:r>
              <a:rPr spc="10" dirty="0"/>
              <a:t> </a:t>
            </a:r>
            <a:r>
              <a:rPr spc="-10" dirty="0"/>
              <a:t>οφ</a:t>
            </a:r>
            <a:r>
              <a:rPr spc="-20" dirty="0"/>
              <a:t>ε</a:t>
            </a:r>
            <a:r>
              <a:rPr spc="-10" dirty="0"/>
              <a:t>ίλο</a:t>
            </a:r>
            <a:r>
              <a:rPr spc="-20" dirty="0"/>
              <a:t>υ</a:t>
            </a:r>
            <a:r>
              <a:rPr spc="-10" dirty="0"/>
              <a:t>ν</a:t>
            </a:r>
            <a:r>
              <a:rPr spc="30" dirty="0"/>
              <a:t> </a:t>
            </a:r>
            <a:r>
              <a:rPr spc="-10" dirty="0"/>
              <a:t>κ</a:t>
            </a:r>
            <a:r>
              <a:rPr spc="-15" dirty="0"/>
              <a:t>α</a:t>
            </a:r>
            <a:r>
              <a:rPr spc="-10" dirty="0"/>
              <a:t>τά</a:t>
            </a:r>
            <a:r>
              <a:rPr spc="15" dirty="0"/>
              <a:t> </a:t>
            </a:r>
            <a:r>
              <a:rPr spc="-10" dirty="0"/>
              <a:t>την</a:t>
            </a:r>
            <a:r>
              <a:rPr spc="10" dirty="0"/>
              <a:t> </a:t>
            </a:r>
            <a:r>
              <a:rPr spc="-10" dirty="0"/>
              <a:t>η</a:t>
            </a:r>
            <a:r>
              <a:rPr spc="-20" dirty="0"/>
              <a:t>μ</a:t>
            </a:r>
            <a:r>
              <a:rPr spc="-10" dirty="0"/>
              <a:t>ερή</a:t>
            </a:r>
            <a:r>
              <a:rPr spc="-20" dirty="0"/>
              <a:t>σ</a:t>
            </a:r>
            <a:r>
              <a:rPr spc="-10" dirty="0"/>
              <a:t>ια</a:t>
            </a:r>
            <a:r>
              <a:rPr spc="25" dirty="0"/>
              <a:t> </a:t>
            </a:r>
            <a:r>
              <a:rPr spc="-10" dirty="0"/>
              <a:t>έ</a:t>
            </a:r>
            <a:r>
              <a:rPr spc="-20" dirty="0"/>
              <a:t>ν</a:t>
            </a:r>
            <a:r>
              <a:rPr spc="-10" dirty="0"/>
              <a:t>αρξη</a:t>
            </a:r>
            <a:r>
              <a:rPr spc="30" dirty="0"/>
              <a:t> </a:t>
            </a:r>
            <a:r>
              <a:rPr spc="-10" dirty="0"/>
              <a:t>λειτο</a:t>
            </a:r>
            <a:r>
              <a:rPr spc="-20" dirty="0"/>
              <a:t>υ</a:t>
            </a:r>
            <a:r>
              <a:rPr spc="-10" dirty="0"/>
              <a:t>ργίας</a:t>
            </a:r>
            <a:r>
              <a:rPr spc="45" dirty="0"/>
              <a:t> </a:t>
            </a:r>
            <a:r>
              <a:rPr spc="-10" dirty="0"/>
              <a:t>του</a:t>
            </a:r>
            <a:r>
              <a:rPr spc="-20" dirty="0"/>
              <a:t>ς</a:t>
            </a:r>
            <a:r>
              <a:rPr spc="-5" dirty="0"/>
              <a:t>,</a:t>
            </a:r>
            <a:r>
              <a:rPr spc="20" dirty="0"/>
              <a:t> </a:t>
            </a:r>
            <a:r>
              <a:rPr spc="-20" dirty="0"/>
              <a:t>ν</a:t>
            </a:r>
            <a:r>
              <a:rPr spc="-10" dirty="0"/>
              <a:t>α</a:t>
            </a:r>
            <a:r>
              <a:rPr spc="10" dirty="0"/>
              <a:t> </a:t>
            </a:r>
            <a:r>
              <a:rPr spc="-20" dirty="0"/>
              <a:t>συμ</a:t>
            </a:r>
            <a:r>
              <a:rPr spc="-10" dirty="0"/>
              <a:t>πληρώ</a:t>
            </a:r>
            <a:r>
              <a:rPr spc="-15" dirty="0"/>
              <a:t>ν</a:t>
            </a:r>
            <a:r>
              <a:rPr spc="-10" dirty="0"/>
              <a:t>ο</a:t>
            </a:r>
            <a:r>
              <a:rPr spc="-20" dirty="0"/>
              <a:t>υ</a:t>
            </a:r>
            <a:r>
              <a:rPr spc="-10" dirty="0"/>
              <a:t>ν</a:t>
            </a:r>
            <a:r>
              <a:rPr spc="45" dirty="0"/>
              <a:t> </a:t>
            </a:r>
            <a:r>
              <a:rPr spc="-10" dirty="0"/>
              <a:t>κ</a:t>
            </a:r>
            <a:r>
              <a:rPr spc="-15" dirty="0"/>
              <a:t>α</a:t>
            </a:r>
            <a:r>
              <a:rPr spc="-10" dirty="0"/>
              <a:t>τάλογο</a:t>
            </a:r>
            <a:r>
              <a:rPr spc="15" dirty="0"/>
              <a:t> </a:t>
            </a:r>
            <a:r>
              <a:rPr spc="-20" dirty="0"/>
              <a:t>μ</a:t>
            </a:r>
            <a:r>
              <a:rPr spc="-10" dirty="0"/>
              <a:t>ε</a:t>
            </a:r>
            <a:r>
              <a:rPr dirty="0"/>
              <a:t> </a:t>
            </a:r>
            <a:r>
              <a:rPr spc="-10" dirty="0"/>
              <a:t>τα</a:t>
            </a:r>
            <a:r>
              <a:rPr dirty="0"/>
              <a:t> </a:t>
            </a:r>
            <a:r>
              <a:rPr spc="-10" dirty="0"/>
              <a:t>ρα</a:t>
            </a:r>
            <a:r>
              <a:rPr spc="-20" dirty="0"/>
              <a:t>ν</a:t>
            </a:r>
            <a:r>
              <a:rPr spc="-10" dirty="0"/>
              <a:t>τε</a:t>
            </a:r>
            <a:r>
              <a:rPr spc="-20" dirty="0"/>
              <a:t>β</a:t>
            </a:r>
            <a:r>
              <a:rPr spc="-10" dirty="0"/>
              <a:t>ού</a:t>
            </a:r>
            <a:r>
              <a:rPr spc="20" dirty="0"/>
              <a:t> </a:t>
            </a:r>
            <a:r>
              <a:rPr spc="-10" dirty="0"/>
              <a:t>των</a:t>
            </a:r>
            <a:r>
              <a:rPr spc="10" dirty="0"/>
              <a:t> </a:t>
            </a:r>
            <a:r>
              <a:rPr spc="-10" dirty="0"/>
              <a:t>πελατώ</a:t>
            </a:r>
            <a:r>
              <a:rPr spc="-20" dirty="0"/>
              <a:t>ν</a:t>
            </a:r>
            <a:r>
              <a:rPr spc="-5" dirty="0"/>
              <a:t>,</a:t>
            </a:r>
            <a:r>
              <a:rPr dirty="0"/>
              <a:t> </a:t>
            </a:r>
            <a:r>
              <a:rPr spc="-10" dirty="0"/>
              <a:t>ο</a:t>
            </a:r>
            <a:r>
              <a:rPr spc="15" dirty="0"/>
              <a:t> </a:t>
            </a:r>
            <a:r>
              <a:rPr spc="-10" dirty="0"/>
              <a:t>οπο</a:t>
            </a:r>
            <a:r>
              <a:rPr dirty="0"/>
              <a:t>ί</a:t>
            </a:r>
            <a:r>
              <a:rPr spc="-10" dirty="0"/>
              <a:t>ος</a:t>
            </a:r>
            <a:r>
              <a:rPr spc="-5" dirty="0"/>
              <a:t> </a:t>
            </a:r>
            <a:r>
              <a:rPr spc="-20" dirty="0"/>
              <a:t>θ</a:t>
            </a:r>
            <a:r>
              <a:rPr spc="-10" dirty="0"/>
              <a:t>α</a:t>
            </a:r>
            <a:r>
              <a:rPr spc="10" dirty="0"/>
              <a:t> </a:t>
            </a:r>
            <a:r>
              <a:rPr spc="-10" dirty="0"/>
              <a:t>επι</a:t>
            </a:r>
            <a:r>
              <a:rPr spc="-5" dirty="0"/>
              <a:t>δ</a:t>
            </a:r>
            <a:r>
              <a:rPr spc="-10" dirty="0"/>
              <a:t>εικ</a:t>
            </a:r>
            <a:r>
              <a:rPr spc="-20" dirty="0"/>
              <a:t>νύ</a:t>
            </a:r>
            <a:r>
              <a:rPr spc="-10" dirty="0"/>
              <a:t>εται</a:t>
            </a:r>
            <a:r>
              <a:rPr spc="5" dirty="0"/>
              <a:t> </a:t>
            </a:r>
            <a:r>
              <a:rPr spc="-20" dirty="0"/>
              <a:t>σ</a:t>
            </a:r>
            <a:r>
              <a:rPr spc="-10" dirty="0"/>
              <a:t>τα</a:t>
            </a:r>
            <a:r>
              <a:rPr spc="15" dirty="0"/>
              <a:t> </a:t>
            </a:r>
            <a:r>
              <a:rPr spc="-10" dirty="0"/>
              <a:t>ελ</a:t>
            </a:r>
            <a:r>
              <a:rPr spc="-20" dirty="0"/>
              <a:t>ε</a:t>
            </a:r>
            <a:r>
              <a:rPr spc="-10" dirty="0"/>
              <a:t>γκτικά</a:t>
            </a:r>
            <a:r>
              <a:rPr spc="10" dirty="0"/>
              <a:t> </a:t>
            </a:r>
            <a:r>
              <a:rPr spc="-10" dirty="0"/>
              <a:t>όργα</a:t>
            </a:r>
            <a:r>
              <a:rPr spc="-20" dirty="0"/>
              <a:t>ν</a:t>
            </a:r>
            <a:r>
              <a:rPr spc="-10" dirty="0"/>
              <a:t>α.</a:t>
            </a:r>
          </a:p>
          <a:p>
            <a:pPr marL="1015365" indent="-177800">
              <a:lnSpc>
                <a:spcPct val="100000"/>
              </a:lnSpc>
              <a:buFont typeface="Wingdings"/>
              <a:buChar char=""/>
              <a:tabLst>
                <a:tab pos="1016000" algn="l"/>
              </a:tabLst>
            </a:pPr>
            <a:r>
              <a:rPr spc="-10" dirty="0"/>
              <a:t>Υποχρε</a:t>
            </a:r>
            <a:r>
              <a:rPr spc="-20" dirty="0"/>
              <a:t>ω</a:t>
            </a:r>
            <a:r>
              <a:rPr spc="-5" dirty="0"/>
              <a:t>τ</a:t>
            </a:r>
            <a:r>
              <a:rPr dirty="0"/>
              <a:t>ι</a:t>
            </a:r>
            <a:r>
              <a:rPr spc="-10" dirty="0"/>
              <a:t>κή</a:t>
            </a:r>
            <a:r>
              <a:rPr dirty="0"/>
              <a:t> </a:t>
            </a:r>
            <a:r>
              <a:rPr spc="-10" dirty="0"/>
              <a:t>χρή</a:t>
            </a:r>
            <a:r>
              <a:rPr spc="-20" dirty="0"/>
              <a:t>σ</a:t>
            </a:r>
            <a:r>
              <a:rPr spc="-10" dirty="0"/>
              <a:t>η</a:t>
            </a:r>
            <a:r>
              <a:rPr spc="15" dirty="0"/>
              <a:t> </a:t>
            </a:r>
            <a:r>
              <a:rPr spc="-20" dirty="0"/>
              <a:t>μ</a:t>
            </a:r>
            <a:r>
              <a:rPr spc="-10" dirty="0"/>
              <a:t>ά</a:t>
            </a:r>
            <a:r>
              <a:rPr spc="-20" dirty="0"/>
              <a:t>σ</a:t>
            </a:r>
            <a:r>
              <a:rPr spc="-10" dirty="0"/>
              <a:t>κ</a:t>
            </a:r>
            <a:r>
              <a:rPr spc="-15" dirty="0"/>
              <a:t>α</a:t>
            </a:r>
            <a:r>
              <a:rPr spc="-10" dirty="0"/>
              <a:t>ς</a:t>
            </a:r>
            <a:r>
              <a:rPr spc="20" dirty="0"/>
              <a:t> </a:t>
            </a:r>
            <a:r>
              <a:rPr spc="-10" dirty="0"/>
              <a:t>προ</a:t>
            </a:r>
            <a:r>
              <a:rPr spc="-20" dirty="0"/>
              <a:t>σ</a:t>
            </a:r>
            <a:r>
              <a:rPr spc="-10" dirty="0"/>
              <a:t>τα</a:t>
            </a:r>
            <a:r>
              <a:rPr spc="-20" dirty="0"/>
              <a:t>σ</a:t>
            </a:r>
            <a:r>
              <a:rPr spc="-10" dirty="0"/>
              <a:t>ίας</a:t>
            </a:r>
            <a:r>
              <a:rPr spc="20" dirty="0"/>
              <a:t> </a:t>
            </a:r>
            <a:r>
              <a:rPr spc="-10" dirty="0"/>
              <a:t>για</a:t>
            </a:r>
            <a:r>
              <a:rPr spc="15" dirty="0"/>
              <a:t> </a:t>
            </a:r>
            <a:r>
              <a:rPr spc="-10" dirty="0"/>
              <a:t>το</a:t>
            </a:r>
            <a:r>
              <a:rPr spc="5" dirty="0"/>
              <a:t> </a:t>
            </a:r>
            <a:r>
              <a:rPr spc="-10" dirty="0"/>
              <a:t>προ</a:t>
            </a:r>
            <a:r>
              <a:rPr spc="-20" dirty="0"/>
              <a:t>σ</a:t>
            </a:r>
            <a:r>
              <a:rPr spc="-10" dirty="0"/>
              <a:t>ωπ</a:t>
            </a:r>
            <a:r>
              <a:rPr dirty="0"/>
              <a:t>ι</a:t>
            </a:r>
            <a:r>
              <a:rPr spc="-10" dirty="0"/>
              <a:t>κό</a:t>
            </a:r>
            <a:r>
              <a:rPr dirty="0"/>
              <a:t> </a:t>
            </a:r>
            <a:r>
              <a:rPr spc="-10" dirty="0"/>
              <a:t>κ</a:t>
            </a:r>
            <a:r>
              <a:rPr spc="-15" dirty="0"/>
              <a:t>α</a:t>
            </a:r>
            <a:r>
              <a:rPr spc="-5" dirty="0"/>
              <a:t>ι</a:t>
            </a:r>
            <a:r>
              <a:rPr spc="20" dirty="0"/>
              <a:t> </a:t>
            </a:r>
            <a:r>
              <a:rPr spc="-10" dirty="0"/>
              <a:t>τους</a:t>
            </a:r>
            <a:r>
              <a:rPr spc="30" dirty="0"/>
              <a:t> </a:t>
            </a:r>
            <a:r>
              <a:rPr spc="-10" dirty="0"/>
              <a:t>πελάτε</a:t>
            </a:r>
            <a:r>
              <a:rPr spc="-20" dirty="0"/>
              <a:t>ς</a:t>
            </a:r>
            <a:r>
              <a:rPr spc="-5" dirty="0"/>
              <a:t>.</a:t>
            </a:r>
          </a:p>
          <a:p>
            <a:pPr marL="1053465" indent="-215900">
              <a:lnSpc>
                <a:spcPct val="100000"/>
              </a:lnSpc>
              <a:buFont typeface="Wingdings"/>
              <a:buChar char=""/>
              <a:tabLst>
                <a:tab pos="1054100" algn="l"/>
              </a:tabLst>
            </a:pPr>
            <a:r>
              <a:rPr spc="-10" dirty="0"/>
              <a:t>Ωράρ</a:t>
            </a:r>
            <a:r>
              <a:rPr dirty="0"/>
              <a:t>ι</a:t>
            </a:r>
            <a:r>
              <a:rPr spc="-10" dirty="0"/>
              <a:t>ο</a:t>
            </a:r>
            <a:r>
              <a:rPr spc="15" dirty="0"/>
              <a:t> </a:t>
            </a:r>
            <a:r>
              <a:rPr spc="-10" dirty="0"/>
              <a:t>λειτο</a:t>
            </a:r>
            <a:r>
              <a:rPr spc="-20" dirty="0"/>
              <a:t>υ</a:t>
            </a:r>
            <a:r>
              <a:rPr spc="-10" dirty="0"/>
              <a:t>ργίας</a:t>
            </a:r>
            <a:r>
              <a:rPr spc="30" dirty="0"/>
              <a:t> </a:t>
            </a:r>
            <a:r>
              <a:rPr spc="-5" dirty="0">
                <a:latin typeface="Calibri"/>
                <a:cs typeface="Calibri"/>
              </a:rPr>
              <a:t>(</a:t>
            </a:r>
            <a:r>
              <a:rPr spc="-10" dirty="0"/>
              <a:t>προαιρετ</a:t>
            </a:r>
            <a:r>
              <a:rPr dirty="0"/>
              <a:t>ι</a:t>
            </a:r>
            <a:r>
              <a:rPr spc="-10" dirty="0"/>
              <a:t>κό)</a:t>
            </a:r>
            <a:r>
              <a:rPr spc="30" dirty="0"/>
              <a:t> </a:t>
            </a:r>
            <a:r>
              <a:rPr spc="-10" dirty="0"/>
              <a:t>από</a:t>
            </a:r>
            <a:r>
              <a:rPr spc="5" dirty="0"/>
              <a:t> </a:t>
            </a:r>
            <a:r>
              <a:rPr spc="-10" dirty="0"/>
              <a:t>7</a:t>
            </a:r>
            <a:r>
              <a:rPr spc="5" dirty="0"/>
              <a:t> </a:t>
            </a:r>
            <a:r>
              <a:rPr spc="-10" dirty="0"/>
              <a:t>π.</a:t>
            </a:r>
            <a:r>
              <a:rPr spc="-15" dirty="0"/>
              <a:t>μ</a:t>
            </a:r>
            <a:r>
              <a:rPr spc="-5" dirty="0"/>
              <a:t>.</a:t>
            </a:r>
            <a:r>
              <a:rPr dirty="0"/>
              <a:t> </a:t>
            </a:r>
            <a:r>
              <a:rPr spc="-10" dirty="0"/>
              <a:t>έ</a:t>
            </a:r>
            <a:r>
              <a:rPr spc="-20" dirty="0"/>
              <a:t>ω</a:t>
            </a:r>
            <a:r>
              <a:rPr spc="-10" dirty="0"/>
              <a:t>ς</a:t>
            </a:r>
            <a:r>
              <a:rPr dirty="0"/>
              <a:t> </a:t>
            </a:r>
            <a:r>
              <a:rPr spc="25" dirty="0"/>
              <a:t> </a:t>
            </a:r>
            <a:r>
              <a:rPr spc="-10" dirty="0">
                <a:latin typeface="Calibri"/>
                <a:cs typeface="Calibri"/>
              </a:rPr>
              <a:t>9</a:t>
            </a:r>
            <a:r>
              <a:rPr spc="5" dirty="0">
                <a:latin typeface="Calibri"/>
                <a:cs typeface="Calibri"/>
              </a:rPr>
              <a:t> </a:t>
            </a:r>
            <a:r>
              <a:rPr spc="-20" dirty="0"/>
              <a:t>μ</a:t>
            </a:r>
            <a:r>
              <a:rPr spc="-5" dirty="0"/>
              <a:t>.</a:t>
            </a:r>
            <a:r>
              <a:rPr spc="-20" dirty="0"/>
              <a:t>μ</a:t>
            </a:r>
            <a:r>
              <a:rPr spc="-5" dirty="0">
                <a:latin typeface="Calibri"/>
                <a:cs typeface="Calibri"/>
              </a:rPr>
              <a:t>.</a:t>
            </a:r>
          </a:p>
          <a:p>
            <a:pPr marL="1015365" indent="-177800">
              <a:lnSpc>
                <a:spcPct val="100000"/>
              </a:lnSpc>
              <a:buFont typeface="Wingdings"/>
              <a:buChar char=""/>
              <a:tabLst>
                <a:tab pos="1016000" algn="l"/>
              </a:tabLst>
            </a:pPr>
            <a:r>
              <a:rPr spc="-10" dirty="0"/>
              <a:t>Προ</a:t>
            </a:r>
            <a:r>
              <a:rPr spc="-20" dirty="0"/>
              <a:t>α</a:t>
            </a:r>
            <a:r>
              <a:rPr spc="-10" dirty="0"/>
              <a:t>ιρετική</a:t>
            </a:r>
            <a:r>
              <a:rPr spc="25" dirty="0"/>
              <a:t> </a:t>
            </a:r>
            <a:r>
              <a:rPr spc="-10" dirty="0"/>
              <a:t>λειτο</a:t>
            </a:r>
            <a:r>
              <a:rPr spc="-20" dirty="0"/>
              <a:t>υ</a:t>
            </a:r>
            <a:r>
              <a:rPr spc="-10" dirty="0"/>
              <a:t>ργία</a:t>
            </a:r>
            <a:r>
              <a:rPr dirty="0"/>
              <a:t> </a:t>
            </a:r>
            <a:r>
              <a:rPr spc="20" dirty="0"/>
              <a:t> </a:t>
            </a:r>
            <a:r>
              <a:rPr spc="-5" dirty="0"/>
              <a:t>τ</a:t>
            </a:r>
            <a:r>
              <a:rPr dirty="0"/>
              <a:t>ι</a:t>
            </a:r>
            <a:r>
              <a:rPr spc="-10" dirty="0"/>
              <a:t>ς</a:t>
            </a:r>
            <a:r>
              <a:rPr spc="10" dirty="0"/>
              <a:t> </a:t>
            </a:r>
            <a:r>
              <a:rPr spc="-10" dirty="0"/>
              <a:t>Κ</a:t>
            </a:r>
            <a:r>
              <a:rPr spc="-20" dirty="0"/>
              <a:t>υ</a:t>
            </a:r>
            <a:r>
              <a:rPr spc="-10" dirty="0"/>
              <a:t>ρια</a:t>
            </a:r>
            <a:r>
              <a:rPr spc="-15" dirty="0"/>
              <a:t>κ</a:t>
            </a:r>
            <a:r>
              <a:rPr spc="-10" dirty="0"/>
              <a:t>ές</a:t>
            </a:r>
            <a:r>
              <a:rPr spc="20" dirty="0"/>
              <a:t> </a:t>
            </a:r>
            <a:r>
              <a:rPr spc="-5" dirty="0"/>
              <a:t>,1</a:t>
            </a:r>
            <a:r>
              <a:rPr spc="5" dirty="0"/>
              <a:t>3</a:t>
            </a:r>
            <a:r>
              <a:rPr spc="-10" dirty="0">
                <a:latin typeface="Calibri"/>
                <a:cs typeface="Calibri"/>
              </a:rPr>
              <a:t>-20-</a:t>
            </a:r>
            <a:r>
              <a:rPr spc="-10" dirty="0"/>
              <a:t>27</a:t>
            </a:r>
            <a:r>
              <a:rPr spc="30" dirty="0"/>
              <a:t> </a:t>
            </a:r>
            <a:r>
              <a:rPr spc="-10" dirty="0"/>
              <a:t>Δεκ</a:t>
            </a:r>
            <a:r>
              <a:rPr spc="-20" dirty="0"/>
              <a:t>εμ</a:t>
            </a:r>
            <a:r>
              <a:rPr spc="-15" dirty="0"/>
              <a:t>β</a:t>
            </a:r>
            <a:r>
              <a:rPr spc="-10" dirty="0"/>
              <a:t>ρίο</a:t>
            </a:r>
            <a:r>
              <a:rPr spc="-20" dirty="0"/>
              <a:t>υ</a:t>
            </a:r>
            <a:r>
              <a:rPr spc="-5" dirty="0"/>
              <a:t>.</a:t>
            </a:r>
          </a:p>
        </p:txBody>
      </p:sp>
      <p:sp>
        <p:nvSpPr>
          <p:cNvPr id="15" name="object 15"/>
          <p:cNvSpPr/>
          <p:nvPr/>
        </p:nvSpPr>
        <p:spPr>
          <a:xfrm>
            <a:off x="1598802" y="1967738"/>
            <a:ext cx="9939655" cy="424815"/>
          </a:xfrm>
          <a:custGeom>
            <a:avLst/>
            <a:gdLst/>
            <a:ahLst/>
            <a:cxnLst/>
            <a:rect l="l" t="t" r="r" b="b"/>
            <a:pathLst>
              <a:path w="9939655" h="424814">
                <a:moveTo>
                  <a:pt x="0" y="424561"/>
                </a:moveTo>
                <a:lnTo>
                  <a:pt x="9939147" y="424561"/>
                </a:lnTo>
                <a:lnTo>
                  <a:pt x="9939147" y="0"/>
                </a:lnTo>
                <a:lnTo>
                  <a:pt x="0" y="0"/>
                </a:lnTo>
                <a:lnTo>
                  <a:pt x="0" y="424561"/>
                </a:lnTo>
                <a:close/>
              </a:path>
            </a:pathLst>
          </a:custGeom>
          <a:solidFill>
            <a:srgbClr val="9CC6C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1667382" y="2099310"/>
            <a:ext cx="1713230" cy="1905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300" b="1" spc="-10" dirty="0">
                <a:latin typeface="Calibri"/>
                <a:cs typeface="Calibri"/>
              </a:rPr>
              <a:t>Ειδικοί</a:t>
            </a:r>
            <a:r>
              <a:rPr sz="1300" b="1" spc="15" dirty="0">
                <a:latin typeface="Calibri"/>
                <a:cs typeface="Calibri"/>
              </a:rPr>
              <a:t> </a:t>
            </a:r>
            <a:r>
              <a:rPr sz="1300" b="1" spc="-10" dirty="0">
                <a:latin typeface="Calibri"/>
                <a:cs typeface="Calibri"/>
              </a:rPr>
              <a:t>ό</a:t>
            </a:r>
            <a:r>
              <a:rPr sz="1300" b="1" spc="-15" dirty="0">
                <a:latin typeface="Calibri"/>
                <a:cs typeface="Calibri"/>
              </a:rPr>
              <a:t>ρ</a:t>
            </a:r>
            <a:r>
              <a:rPr sz="1300" b="1" spc="-10" dirty="0">
                <a:latin typeface="Calibri"/>
                <a:cs typeface="Calibri"/>
              </a:rPr>
              <a:t>οι</a:t>
            </a:r>
            <a:r>
              <a:rPr sz="1300" b="1" spc="15" dirty="0">
                <a:latin typeface="Calibri"/>
                <a:cs typeface="Calibri"/>
              </a:rPr>
              <a:t> </a:t>
            </a:r>
            <a:r>
              <a:rPr sz="1300" b="1" spc="-5" dirty="0">
                <a:latin typeface="Calibri"/>
                <a:cs typeface="Calibri"/>
              </a:rPr>
              <a:t>λ</a:t>
            </a:r>
            <a:r>
              <a:rPr sz="1300" b="1" spc="-20" dirty="0">
                <a:latin typeface="Calibri"/>
                <a:cs typeface="Calibri"/>
              </a:rPr>
              <a:t>ε</a:t>
            </a:r>
            <a:r>
              <a:rPr sz="1300" b="1" spc="-5" dirty="0">
                <a:latin typeface="Calibri"/>
                <a:cs typeface="Calibri"/>
              </a:rPr>
              <a:t>ι</a:t>
            </a:r>
            <a:r>
              <a:rPr sz="1300" b="1" spc="-15" dirty="0">
                <a:latin typeface="Calibri"/>
                <a:cs typeface="Calibri"/>
              </a:rPr>
              <a:t>τ</a:t>
            </a:r>
            <a:r>
              <a:rPr sz="1300" b="1" spc="-10" dirty="0">
                <a:latin typeface="Calibri"/>
                <a:cs typeface="Calibri"/>
              </a:rPr>
              <a:t>ου</a:t>
            </a:r>
            <a:r>
              <a:rPr sz="1300" b="1" spc="-20" dirty="0">
                <a:latin typeface="Calibri"/>
                <a:cs typeface="Calibri"/>
              </a:rPr>
              <a:t>ργ</a:t>
            </a:r>
            <a:r>
              <a:rPr sz="1300" b="1" spc="-10" dirty="0">
                <a:latin typeface="Calibri"/>
                <a:cs typeface="Calibri"/>
              </a:rPr>
              <a:t>ίας</a:t>
            </a:r>
            <a:endParaRPr sz="1300">
              <a:latin typeface="Calibri"/>
              <a:cs typeface="Calibr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1668886" y="6512624"/>
            <a:ext cx="107950" cy="127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z="800" dirty="0">
                <a:latin typeface="Arial"/>
                <a:cs typeface="Arial"/>
              </a:rPr>
              <a:t>7</a:t>
            </a:fld>
            <a:endParaRPr sz="8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522833" y="1567307"/>
            <a:ext cx="6867525" cy="2800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b="1" dirty="0">
                <a:solidFill>
                  <a:srgbClr val="001F5F"/>
                </a:solidFill>
                <a:latin typeface="Calibri"/>
                <a:cs typeface="Calibri"/>
              </a:rPr>
              <a:t>Μέ</a:t>
            </a:r>
            <a:r>
              <a:rPr sz="2000" b="1" spc="-15" dirty="0">
                <a:solidFill>
                  <a:srgbClr val="001F5F"/>
                </a:solidFill>
                <a:latin typeface="Calibri"/>
                <a:cs typeface="Calibri"/>
              </a:rPr>
              <a:t>τ</a:t>
            </a:r>
            <a:r>
              <a:rPr sz="2000" b="1" dirty="0">
                <a:solidFill>
                  <a:srgbClr val="001F5F"/>
                </a:solidFill>
                <a:latin typeface="Calibri"/>
                <a:cs typeface="Calibri"/>
              </a:rPr>
              <a:t>ρα Τή</a:t>
            </a:r>
            <a:r>
              <a:rPr sz="2000" b="1" spc="10" dirty="0">
                <a:solidFill>
                  <a:srgbClr val="001F5F"/>
                </a:solidFill>
                <a:latin typeface="Calibri"/>
                <a:cs typeface="Calibri"/>
              </a:rPr>
              <a:t>ρ</a:t>
            </a:r>
            <a:r>
              <a:rPr sz="2000" b="1" dirty="0">
                <a:solidFill>
                  <a:srgbClr val="001F5F"/>
                </a:solidFill>
                <a:latin typeface="Calibri"/>
                <a:cs typeface="Calibri"/>
              </a:rPr>
              <a:t>ησης</a:t>
            </a:r>
            <a:r>
              <a:rPr sz="2000" b="1" spc="-4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001F5F"/>
                </a:solidFill>
                <a:latin typeface="Calibri"/>
                <a:cs typeface="Calibri"/>
              </a:rPr>
              <a:t>Απο</a:t>
            </a:r>
            <a:r>
              <a:rPr sz="2000" b="1" spc="25" dirty="0">
                <a:solidFill>
                  <a:srgbClr val="001F5F"/>
                </a:solidFill>
                <a:latin typeface="Calibri"/>
                <a:cs typeface="Calibri"/>
              </a:rPr>
              <a:t>σ</a:t>
            </a:r>
            <a:r>
              <a:rPr sz="2000" b="1" spc="-10" dirty="0">
                <a:solidFill>
                  <a:srgbClr val="001F5F"/>
                </a:solidFill>
                <a:latin typeface="Calibri"/>
                <a:cs typeface="Calibri"/>
              </a:rPr>
              <a:t>τά</a:t>
            </a:r>
            <a:r>
              <a:rPr sz="2000" b="1" dirty="0">
                <a:solidFill>
                  <a:srgbClr val="001F5F"/>
                </a:solidFill>
                <a:latin typeface="Calibri"/>
                <a:cs typeface="Calibri"/>
              </a:rPr>
              <a:t>σε</a:t>
            </a:r>
            <a:r>
              <a:rPr sz="2000" b="1" spc="-15" dirty="0">
                <a:solidFill>
                  <a:srgbClr val="001F5F"/>
                </a:solidFill>
                <a:latin typeface="Calibri"/>
                <a:cs typeface="Calibri"/>
              </a:rPr>
              <a:t>ω</a:t>
            </a:r>
            <a:r>
              <a:rPr sz="2000" b="1" dirty="0">
                <a:solidFill>
                  <a:srgbClr val="001F5F"/>
                </a:solidFill>
                <a:latin typeface="Calibri"/>
                <a:cs typeface="Calibri"/>
              </a:rPr>
              <a:t>ν</a:t>
            </a:r>
            <a:r>
              <a:rPr sz="2000" b="1" spc="-3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000" b="1" spc="-65" dirty="0">
                <a:solidFill>
                  <a:srgbClr val="001F5F"/>
                </a:solidFill>
                <a:latin typeface="Calibri"/>
                <a:cs typeface="Calibri"/>
              </a:rPr>
              <a:t>κ</a:t>
            </a:r>
            <a:r>
              <a:rPr sz="2000" b="1" dirty="0">
                <a:solidFill>
                  <a:srgbClr val="001F5F"/>
                </a:solidFill>
                <a:latin typeface="Calibri"/>
                <a:cs typeface="Calibri"/>
              </a:rPr>
              <a:t>αι Αν</a:t>
            </a:r>
            <a:r>
              <a:rPr sz="2000" b="1" spc="15" dirty="0">
                <a:solidFill>
                  <a:srgbClr val="001F5F"/>
                </a:solidFill>
                <a:latin typeface="Calibri"/>
                <a:cs typeface="Calibri"/>
              </a:rPr>
              <a:t>α</a:t>
            </a:r>
            <a:r>
              <a:rPr sz="2000" b="1" spc="-30" dirty="0">
                <a:solidFill>
                  <a:srgbClr val="001F5F"/>
                </a:solidFill>
                <a:latin typeface="Calibri"/>
                <a:cs typeface="Calibri"/>
              </a:rPr>
              <a:t>λ</a:t>
            </a:r>
            <a:r>
              <a:rPr sz="2000" b="1" dirty="0">
                <a:solidFill>
                  <a:srgbClr val="001F5F"/>
                </a:solidFill>
                <a:latin typeface="Calibri"/>
                <a:cs typeface="Calibri"/>
              </a:rPr>
              <a:t>ογία</a:t>
            </a:r>
            <a:r>
              <a:rPr sz="2000" b="1" spc="-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001F5F"/>
                </a:solidFill>
                <a:latin typeface="Calibri"/>
                <a:cs typeface="Calibri"/>
              </a:rPr>
              <a:t>Π</a:t>
            </a:r>
            <a:r>
              <a:rPr sz="2000" b="1" spc="-10" dirty="0">
                <a:solidFill>
                  <a:srgbClr val="001F5F"/>
                </a:solidFill>
                <a:latin typeface="Calibri"/>
                <a:cs typeface="Calibri"/>
              </a:rPr>
              <a:t>λ</a:t>
            </a:r>
            <a:r>
              <a:rPr sz="2000" b="1" dirty="0">
                <a:solidFill>
                  <a:srgbClr val="001F5F"/>
                </a:solidFill>
                <a:latin typeface="Calibri"/>
                <a:cs typeface="Calibri"/>
              </a:rPr>
              <a:t>ηθ</a:t>
            </a:r>
            <a:r>
              <a:rPr sz="2000" b="1" spc="5" dirty="0">
                <a:solidFill>
                  <a:srgbClr val="001F5F"/>
                </a:solidFill>
                <a:latin typeface="Calibri"/>
                <a:cs typeface="Calibri"/>
              </a:rPr>
              <a:t>υ</a:t>
            </a:r>
            <a:r>
              <a:rPr sz="2000" b="1" dirty="0">
                <a:solidFill>
                  <a:srgbClr val="001F5F"/>
                </a:solidFill>
                <a:latin typeface="Calibri"/>
                <a:cs typeface="Calibri"/>
              </a:rPr>
              <a:t>σ</a:t>
            </a:r>
            <a:r>
              <a:rPr sz="2000" b="1" spc="-10" dirty="0">
                <a:solidFill>
                  <a:srgbClr val="001F5F"/>
                </a:solidFill>
                <a:latin typeface="Calibri"/>
                <a:cs typeface="Calibri"/>
              </a:rPr>
              <a:t>μ</a:t>
            </a:r>
            <a:r>
              <a:rPr sz="2000" b="1" dirty="0">
                <a:solidFill>
                  <a:srgbClr val="001F5F"/>
                </a:solidFill>
                <a:latin typeface="Calibri"/>
                <a:cs typeface="Calibri"/>
              </a:rPr>
              <a:t>ού</a:t>
            </a:r>
            <a:r>
              <a:rPr sz="2000" b="1" spc="-3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001F5F"/>
                </a:solidFill>
                <a:latin typeface="Calibri"/>
                <a:cs typeface="Calibri"/>
              </a:rPr>
              <a:t>α</a:t>
            </a:r>
            <a:r>
              <a:rPr sz="2000" b="1" spc="5" dirty="0">
                <a:solidFill>
                  <a:srgbClr val="001F5F"/>
                </a:solidFill>
                <a:latin typeface="Calibri"/>
                <a:cs typeface="Calibri"/>
              </a:rPr>
              <a:t>ν</a:t>
            </a:r>
            <a:r>
              <a:rPr sz="2000" b="1" dirty="0">
                <a:solidFill>
                  <a:srgbClr val="001F5F"/>
                </a:solidFill>
                <a:latin typeface="Calibri"/>
                <a:cs typeface="Calibri"/>
              </a:rPr>
              <a:t>ά τ.μ.</a:t>
            </a:r>
            <a:endParaRPr sz="2000">
              <a:latin typeface="Calibri"/>
              <a:cs typeface="Calibri"/>
            </a:endParaRPr>
          </a:p>
        </p:txBody>
      </p:sp>
      <p:graphicFrame>
        <p:nvGraphicFramePr>
          <p:cNvPr id="11" name="object 11"/>
          <p:cNvGraphicFramePr>
            <a:graphicFrameLocks noGrp="1"/>
          </p:cNvGraphicFramePr>
          <p:nvPr/>
        </p:nvGraphicFramePr>
        <p:xfrm>
          <a:off x="1593278" y="4062272"/>
          <a:ext cx="9944988" cy="89364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686803"/>
                <a:gridCol w="3258185"/>
              </a:tblGrid>
              <a:tr h="446824">
                <a:tc>
                  <a:txBody>
                    <a:bodyPr/>
                    <a:lstStyle/>
                    <a:p>
                      <a:pPr marL="111760">
                        <a:lnSpc>
                          <a:spcPct val="100000"/>
                        </a:lnSpc>
                      </a:pPr>
                      <a:r>
                        <a:rPr sz="1300" b="1" spc="-10" dirty="0">
                          <a:latin typeface="Calibri"/>
                          <a:cs typeface="Calibri"/>
                        </a:rPr>
                        <a:t>Τετ</a:t>
                      </a:r>
                      <a:r>
                        <a:rPr sz="1300" b="1" dirty="0">
                          <a:latin typeface="Calibri"/>
                          <a:cs typeface="Calibri"/>
                        </a:rPr>
                        <a:t>ρα</a:t>
                      </a:r>
                      <a:r>
                        <a:rPr sz="1300" b="1" spc="-10" dirty="0">
                          <a:latin typeface="Calibri"/>
                          <a:cs typeface="Calibri"/>
                        </a:rPr>
                        <a:t>γ</a:t>
                      </a:r>
                      <a:r>
                        <a:rPr sz="1300" b="1" dirty="0">
                          <a:latin typeface="Calibri"/>
                          <a:cs typeface="Calibri"/>
                        </a:rPr>
                        <a:t>ωνικά</a:t>
                      </a:r>
                      <a:r>
                        <a:rPr sz="1300" b="1" spc="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300" b="1" dirty="0">
                          <a:latin typeface="Calibri"/>
                          <a:cs typeface="Calibri"/>
                        </a:rPr>
                        <a:t>μέ</a:t>
                      </a:r>
                      <a:r>
                        <a:rPr sz="1300" b="1" spc="-10" dirty="0">
                          <a:latin typeface="Calibri"/>
                          <a:cs typeface="Calibri"/>
                        </a:rPr>
                        <a:t>τ</a:t>
                      </a:r>
                      <a:r>
                        <a:rPr sz="1300" b="1" dirty="0">
                          <a:latin typeface="Calibri"/>
                          <a:cs typeface="Calibri"/>
                        </a:rPr>
                        <a:t>ρα</a:t>
                      </a:r>
                      <a:r>
                        <a:rPr sz="1300" b="1" spc="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300" b="1" spc="-10" dirty="0">
                          <a:latin typeface="Calibri"/>
                          <a:cs typeface="Calibri"/>
                        </a:rPr>
                        <a:t>ε</a:t>
                      </a:r>
                      <a:r>
                        <a:rPr sz="1300" b="1" dirty="0">
                          <a:latin typeface="Calibri"/>
                          <a:cs typeface="Calibri"/>
                        </a:rPr>
                        <a:t>μβα</a:t>
                      </a:r>
                      <a:r>
                        <a:rPr sz="1300" b="1" spc="5" dirty="0">
                          <a:latin typeface="Calibri"/>
                          <a:cs typeface="Calibri"/>
                        </a:rPr>
                        <a:t>δ</a:t>
                      </a:r>
                      <a:r>
                        <a:rPr sz="1300" b="1" dirty="0">
                          <a:latin typeface="Calibri"/>
                          <a:cs typeface="Calibri"/>
                        </a:rPr>
                        <a:t>ού</a:t>
                      </a:r>
                      <a:r>
                        <a:rPr sz="1300" b="1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300" b="1" dirty="0">
                          <a:latin typeface="Calibri"/>
                          <a:cs typeface="Calibri"/>
                        </a:rPr>
                        <a:t>κυρίως</a:t>
                      </a:r>
                      <a:r>
                        <a:rPr sz="1300" b="1" spc="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300" b="1" dirty="0">
                          <a:latin typeface="Calibri"/>
                          <a:cs typeface="Calibri"/>
                        </a:rPr>
                        <a:t>χ</a:t>
                      </a:r>
                      <a:r>
                        <a:rPr sz="1300" b="1" spc="5" dirty="0">
                          <a:latin typeface="Calibri"/>
                          <a:cs typeface="Calibri"/>
                        </a:rPr>
                        <a:t>ώ</a:t>
                      </a:r>
                      <a:r>
                        <a:rPr sz="1300" b="1" dirty="0">
                          <a:latin typeface="Calibri"/>
                          <a:cs typeface="Calibri"/>
                        </a:rPr>
                        <a:t>ρ</a:t>
                      </a:r>
                      <a:r>
                        <a:rPr sz="1300" b="1" spc="-5" dirty="0">
                          <a:latin typeface="Calibri"/>
                          <a:cs typeface="Calibri"/>
                        </a:rPr>
                        <a:t>ο</a:t>
                      </a:r>
                      <a:r>
                        <a:rPr sz="1300" b="1" dirty="0">
                          <a:latin typeface="Calibri"/>
                          <a:cs typeface="Calibri"/>
                        </a:rPr>
                        <a:t>υ</a:t>
                      </a:r>
                      <a:endParaRPr sz="1300">
                        <a:latin typeface="Calibri"/>
                        <a:cs typeface="Calibri"/>
                      </a:endParaRPr>
                    </a:p>
                    <a:p>
                      <a:pPr marL="111760">
                        <a:lnSpc>
                          <a:spcPct val="100000"/>
                        </a:lnSpc>
                      </a:pPr>
                      <a:r>
                        <a:rPr sz="1300" dirty="0">
                          <a:latin typeface="Calibri"/>
                          <a:cs typeface="Calibri"/>
                        </a:rPr>
                        <a:t>(</a:t>
                      </a:r>
                      <a:r>
                        <a:rPr sz="1300" spc="5" dirty="0">
                          <a:latin typeface="Calibri"/>
                          <a:cs typeface="Calibri"/>
                        </a:rPr>
                        <a:t>π</a:t>
                      </a:r>
                      <a:r>
                        <a:rPr sz="1300" dirty="0">
                          <a:latin typeface="Calibri"/>
                          <a:cs typeface="Calibri"/>
                        </a:rPr>
                        <a:t>λην</a:t>
                      </a:r>
                      <a:r>
                        <a:rPr sz="13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300" spc="-5" dirty="0">
                          <a:latin typeface="Calibri"/>
                          <a:cs typeface="Calibri"/>
                        </a:rPr>
                        <a:t>β</a:t>
                      </a:r>
                      <a:r>
                        <a:rPr sz="1300" dirty="0">
                          <a:latin typeface="Calibri"/>
                          <a:cs typeface="Calibri"/>
                        </a:rPr>
                        <a:t>οη</a:t>
                      </a:r>
                      <a:r>
                        <a:rPr sz="1300" spc="-5" dirty="0">
                          <a:latin typeface="Calibri"/>
                          <a:cs typeface="Calibri"/>
                        </a:rPr>
                        <a:t>θ</a:t>
                      </a:r>
                      <a:r>
                        <a:rPr sz="1300" dirty="0">
                          <a:latin typeface="Calibri"/>
                          <a:cs typeface="Calibri"/>
                        </a:rPr>
                        <a:t>ητ</a:t>
                      </a:r>
                      <a:r>
                        <a:rPr sz="1300" spc="5" dirty="0">
                          <a:latin typeface="Calibri"/>
                          <a:cs typeface="Calibri"/>
                        </a:rPr>
                        <a:t>ι</a:t>
                      </a:r>
                      <a:r>
                        <a:rPr sz="1300" dirty="0">
                          <a:latin typeface="Calibri"/>
                          <a:cs typeface="Calibri"/>
                        </a:rPr>
                        <a:t>κών</a:t>
                      </a:r>
                      <a:r>
                        <a:rPr sz="1300" spc="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300" dirty="0">
                          <a:latin typeface="Calibri"/>
                          <a:cs typeface="Calibri"/>
                        </a:rPr>
                        <a:t>πχ</a:t>
                      </a:r>
                      <a:r>
                        <a:rPr sz="13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300" dirty="0">
                          <a:latin typeface="Calibri"/>
                          <a:cs typeface="Calibri"/>
                        </a:rPr>
                        <a:t>γρ</a:t>
                      </a:r>
                      <a:r>
                        <a:rPr sz="1300" spc="-5" dirty="0">
                          <a:latin typeface="Calibri"/>
                          <a:cs typeface="Calibri"/>
                        </a:rPr>
                        <a:t>α</a:t>
                      </a:r>
                      <a:r>
                        <a:rPr sz="1300" dirty="0">
                          <a:latin typeface="Calibri"/>
                          <a:cs typeface="Calibri"/>
                        </a:rPr>
                        <a:t>φ</a:t>
                      </a:r>
                      <a:r>
                        <a:rPr sz="1300" spc="-10" dirty="0">
                          <a:latin typeface="Calibri"/>
                          <a:cs typeface="Calibri"/>
                        </a:rPr>
                        <a:t>ε</a:t>
                      </a:r>
                      <a:r>
                        <a:rPr sz="1300" dirty="0">
                          <a:latin typeface="Calibri"/>
                          <a:cs typeface="Calibri"/>
                        </a:rPr>
                        <a:t>ία,</a:t>
                      </a:r>
                      <a:r>
                        <a:rPr sz="1300" spc="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300" dirty="0">
                          <a:latin typeface="Calibri"/>
                          <a:cs typeface="Calibri"/>
                        </a:rPr>
                        <a:t>απο</a:t>
                      </a:r>
                      <a:r>
                        <a:rPr sz="1300" spc="-5" dirty="0">
                          <a:latin typeface="Calibri"/>
                          <a:cs typeface="Calibri"/>
                        </a:rPr>
                        <a:t>θ</a:t>
                      </a:r>
                      <a:r>
                        <a:rPr sz="1300" dirty="0">
                          <a:latin typeface="Calibri"/>
                          <a:cs typeface="Calibri"/>
                        </a:rPr>
                        <a:t>ήκη)</a:t>
                      </a:r>
                      <a:endParaRPr sz="13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solidFill>
                      <a:srgbClr val="9CC6CE"/>
                    </a:solidFill>
                  </a:tcPr>
                </a:tc>
                <a:tc>
                  <a:txBody>
                    <a:bodyPr/>
                    <a:lstStyle/>
                    <a:p>
                      <a:pPr marL="145415">
                        <a:lnSpc>
                          <a:spcPct val="100000"/>
                        </a:lnSpc>
                      </a:pPr>
                      <a:r>
                        <a:rPr sz="1300" b="1" dirty="0">
                          <a:latin typeface="Calibri"/>
                          <a:cs typeface="Calibri"/>
                        </a:rPr>
                        <a:t>Πληθυσμός</a:t>
                      </a:r>
                      <a:r>
                        <a:rPr sz="1300" b="1" spc="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300" b="1" dirty="0">
                          <a:latin typeface="Calibri"/>
                          <a:cs typeface="Calibri"/>
                        </a:rPr>
                        <a:t>ατ</a:t>
                      </a:r>
                      <a:r>
                        <a:rPr sz="1300" b="1" spc="-5" dirty="0">
                          <a:latin typeface="Calibri"/>
                          <a:cs typeface="Calibri"/>
                        </a:rPr>
                        <a:t>ό</a:t>
                      </a:r>
                      <a:r>
                        <a:rPr sz="1300" b="1" dirty="0">
                          <a:latin typeface="Calibri"/>
                          <a:cs typeface="Calibri"/>
                        </a:rPr>
                        <a:t>μ</a:t>
                      </a:r>
                      <a:r>
                        <a:rPr sz="1300" b="1" spc="5" dirty="0">
                          <a:latin typeface="Calibri"/>
                          <a:cs typeface="Calibri"/>
                        </a:rPr>
                        <a:t>ω</a:t>
                      </a:r>
                      <a:r>
                        <a:rPr sz="1300" b="1" dirty="0">
                          <a:latin typeface="Calibri"/>
                          <a:cs typeface="Calibri"/>
                        </a:rPr>
                        <a:t>ν</a:t>
                      </a:r>
                      <a:endParaRPr sz="1300">
                        <a:latin typeface="Calibri"/>
                        <a:cs typeface="Calibri"/>
                      </a:endParaRPr>
                    </a:p>
                    <a:p>
                      <a:pPr marL="145415">
                        <a:lnSpc>
                          <a:spcPct val="100000"/>
                        </a:lnSpc>
                      </a:pPr>
                      <a:r>
                        <a:rPr sz="1300" dirty="0">
                          <a:latin typeface="Calibri"/>
                          <a:cs typeface="Calibri"/>
                        </a:rPr>
                        <a:t>(</a:t>
                      </a:r>
                      <a:r>
                        <a:rPr sz="1300" spc="5" dirty="0">
                          <a:latin typeface="Calibri"/>
                          <a:cs typeface="Calibri"/>
                        </a:rPr>
                        <a:t>π</a:t>
                      </a:r>
                      <a:r>
                        <a:rPr sz="1300" dirty="0">
                          <a:latin typeface="Calibri"/>
                          <a:cs typeface="Calibri"/>
                        </a:rPr>
                        <a:t>ελ</a:t>
                      </a:r>
                      <a:r>
                        <a:rPr sz="1300" spc="-10" dirty="0">
                          <a:latin typeface="Calibri"/>
                          <a:cs typeface="Calibri"/>
                        </a:rPr>
                        <a:t>ά</a:t>
                      </a:r>
                      <a:r>
                        <a:rPr sz="1300" dirty="0">
                          <a:latin typeface="Calibri"/>
                          <a:cs typeface="Calibri"/>
                        </a:rPr>
                        <a:t>τε</a:t>
                      </a:r>
                      <a:r>
                        <a:rPr sz="1300" spc="-5" dirty="0">
                          <a:latin typeface="Calibri"/>
                          <a:cs typeface="Calibri"/>
                        </a:rPr>
                        <a:t>ς</a:t>
                      </a:r>
                      <a:r>
                        <a:rPr sz="1300" dirty="0">
                          <a:latin typeface="Calibri"/>
                          <a:cs typeface="Calibri"/>
                        </a:rPr>
                        <a:t>)</a:t>
                      </a:r>
                      <a:endParaRPr sz="13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solidFill>
                      <a:srgbClr val="9CC6CE"/>
                    </a:solidFill>
                  </a:tcPr>
                </a:tc>
              </a:tr>
              <a:tr h="446824">
                <a:tc>
                  <a:txBody>
                    <a:bodyPr/>
                    <a:lstStyle/>
                    <a:p>
                      <a:pPr marL="103505">
                        <a:lnSpc>
                          <a:spcPct val="100000"/>
                        </a:lnSpc>
                      </a:pPr>
                      <a:r>
                        <a:rPr sz="1300" dirty="0">
                          <a:latin typeface="Calibri"/>
                          <a:cs typeface="Calibri"/>
                        </a:rPr>
                        <a:t>Έως</a:t>
                      </a:r>
                      <a:r>
                        <a:rPr sz="13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300" dirty="0">
                          <a:latin typeface="Calibri"/>
                          <a:cs typeface="Calibri"/>
                        </a:rPr>
                        <a:t>1</a:t>
                      </a:r>
                      <a:r>
                        <a:rPr sz="1300" spc="5" dirty="0">
                          <a:latin typeface="Calibri"/>
                          <a:cs typeface="Calibri"/>
                        </a:rPr>
                        <a:t>0</a:t>
                      </a:r>
                      <a:r>
                        <a:rPr sz="1300" dirty="0">
                          <a:latin typeface="Calibri"/>
                          <a:cs typeface="Calibri"/>
                        </a:rPr>
                        <a:t>0</a:t>
                      </a:r>
                      <a:r>
                        <a:rPr sz="1300" spc="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300" dirty="0">
                          <a:latin typeface="Calibri"/>
                          <a:cs typeface="Calibri"/>
                        </a:rPr>
                        <a:t>τ.</a:t>
                      </a:r>
                      <a:r>
                        <a:rPr sz="1300" spc="-5" dirty="0">
                          <a:latin typeface="Calibri"/>
                          <a:cs typeface="Calibri"/>
                        </a:rPr>
                        <a:t>μ</a:t>
                      </a:r>
                      <a:r>
                        <a:rPr sz="1300" dirty="0">
                          <a:latin typeface="Calibri"/>
                          <a:cs typeface="Calibri"/>
                        </a:rPr>
                        <a:t>.</a:t>
                      </a:r>
                      <a:endParaRPr sz="13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solidFill>
                      <a:srgbClr val="DEEBEE"/>
                    </a:solidFill>
                  </a:tcPr>
                </a:tc>
                <a:tc>
                  <a:txBody>
                    <a:bodyPr/>
                    <a:lstStyle/>
                    <a:p>
                      <a:pPr marL="109220">
                        <a:lnSpc>
                          <a:spcPct val="100000"/>
                        </a:lnSpc>
                      </a:pPr>
                      <a:r>
                        <a:rPr sz="1300" dirty="0">
                          <a:latin typeface="Calibri"/>
                          <a:cs typeface="Calibri"/>
                        </a:rPr>
                        <a:t>4</a:t>
                      </a:r>
                      <a:r>
                        <a:rPr sz="13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300" dirty="0">
                          <a:latin typeface="Calibri"/>
                          <a:cs typeface="Calibri"/>
                        </a:rPr>
                        <a:t>άτο</a:t>
                      </a:r>
                      <a:r>
                        <a:rPr sz="1300" spc="-5" dirty="0">
                          <a:latin typeface="Calibri"/>
                          <a:cs typeface="Calibri"/>
                        </a:rPr>
                        <a:t>μ</a:t>
                      </a:r>
                      <a:r>
                        <a:rPr sz="1300" dirty="0">
                          <a:latin typeface="Calibri"/>
                          <a:cs typeface="Calibri"/>
                        </a:rPr>
                        <a:t>α</a:t>
                      </a:r>
                      <a:endParaRPr sz="13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solidFill>
                      <a:srgbClr val="DEEBEE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26135" y="547369"/>
            <a:ext cx="10987405" cy="875030"/>
          </a:xfrm>
          <a:custGeom>
            <a:avLst/>
            <a:gdLst/>
            <a:ahLst/>
            <a:cxnLst/>
            <a:rect l="l" t="t" r="r" b="b"/>
            <a:pathLst>
              <a:path w="10987405" h="875030">
                <a:moveTo>
                  <a:pt x="10841050" y="0"/>
                </a:moveTo>
                <a:lnTo>
                  <a:pt x="0" y="0"/>
                </a:lnTo>
                <a:lnTo>
                  <a:pt x="0" y="728726"/>
                </a:lnTo>
                <a:lnTo>
                  <a:pt x="145757" y="874521"/>
                </a:lnTo>
                <a:lnTo>
                  <a:pt x="10986846" y="874521"/>
                </a:lnTo>
                <a:lnTo>
                  <a:pt x="10986846" y="145795"/>
                </a:lnTo>
                <a:lnTo>
                  <a:pt x="10841050" y="0"/>
                </a:lnTo>
                <a:close/>
              </a:path>
            </a:pathLst>
          </a:custGeom>
          <a:solidFill>
            <a:srgbClr val="3461A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>
                <a:latin typeface="Calibri"/>
                <a:cs typeface="Calibri"/>
              </a:rPr>
              <a:t>2</a:t>
            </a:r>
            <a:r>
              <a:rPr dirty="0">
                <a:latin typeface="Calibri"/>
                <a:cs typeface="Calibri"/>
              </a:rPr>
              <a:t>o</a:t>
            </a:r>
            <a:r>
              <a:rPr spc="-10" dirty="0">
                <a:latin typeface="Calibri"/>
                <a:cs typeface="Calibri"/>
              </a:rPr>
              <a:t> </a:t>
            </a:r>
            <a:r>
              <a:rPr dirty="0"/>
              <a:t>Σ</a:t>
            </a:r>
            <a:r>
              <a:rPr spc="-15" dirty="0"/>
              <a:t>τ</a:t>
            </a:r>
            <a:r>
              <a:rPr spc="-45" dirty="0"/>
              <a:t>ά</a:t>
            </a:r>
            <a:r>
              <a:rPr dirty="0"/>
              <a:t>διο</a:t>
            </a:r>
            <a:r>
              <a:rPr spc="5" dirty="0"/>
              <a:t> </a:t>
            </a:r>
            <a:r>
              <a:rPr dirty="0"/>
              <a:t>– </a:t>
            </a:r>
            <a:r>
              <a:rPr spc="-20" dirty="0">
                <a:latin typeface="Calibri"/>
                <a:cs typeface="Calibri"/>
              </a:rPr>
              <a:t>1</a:t>
            </a:r>
            <a:r>
              <a:rPr dirty="0"/>
              <a:t>4</a:t>
            </a:r>
            <a:r>
              <a:rPr spc="-10" dirty="0"/>
              <a:t> </a:t>
            </a:r>
            <a:r>
              <a:rPr dirty="0"/>
              <a:t>Δε</a:t>
            </a:r>
            <a:r>
              <a:rPr spc="-40" dirty="0"/>
              <a:t>κ</a:t>
            </a:r>
            <a:r>
              <a:rPr dirty="0"/>
              <a:t>εμβρίου</a:t>
            </a:r>
          </a:p>
        </p:txBody>
      </p:sp>
      <p:sp>
        <p:nvSpPr>
          <p:cNvPr id="4" name="object 4"/>
          <p:cNvSpPr/>
          <p:nvPr/>
        </p:nvSpPr>
        <p:spPr>
          <a:xfrm>
            <a:off x="1538224" y="2630601"/>
            <a:ext cx="1106170" cy="3035935"/>
          </a:xfrm>
          <a:custGeom>
            <a:avLst/>
            <a:gdLst/>
            <a:ahLst/>
            <a:cxnLst/>
            <a:rect l="l" t="t" r="r" b="b"/>
            <a:pathLst>
              <a:path w="1106170" h="3035935">
                <a:moveTo>
                  <a:pt x="0" y="3035808"/>
                </a:moveTo>
                <a:lnTo>
                  <a:pt x="1105687" y="3035808"/>
                </a:lnTo>
                <a:lnTo>
                  <a:pt x="1105687" y="0"/>
                </a:lnTo>
                <a:lnTo>
                  <a:pt x="0" y="0"/>
                </a:lnTo>
                <a:lnTo>
                  <a:pt x="0" y="3035808"/>
                </a:lnTo>
                <a:close/>
              </a:path>
            </a:pathLst>
          </a:custGeom>
          <a:solidFill>
            <a:srgbClr val="417A8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606677" y="3943350"/>
            <a:ext cx="944880" cy="44513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500" b="1" spc="-15" dirty="0">
                <a:solidFill>
                  <a:srgbClr val="FFFFFF"/>
                </a:solidFill>
                <a:latin typeface="Calibri"/>
                <a:cs typeface="Calibri"/>
              </a:rPr>
              <a:t>71.20.14.00</a:t>
            </a:r>
            <a:endParaRPr sz="15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500" b="1" dirty="0">
                <a:solidFill>
                  <a:srgbClr val="FFFFFF"/>
                </a:solidFill>
                <a:latin typeface="Calibri"/>
                <a:cs typeface="Calibri"/>
              </a:rPr>
              <a:t>(</a:t>
            </a:r>
            <a:r>
              <a:rPr sz="1500" b="1" spc="-10" dirty="0">
                <a:solidFill>
                  <a:srgbClr val="FFFFFF"/>
                </a:solidFill>
                <a:latin typeface="Calibri"/>
                <a:cs typeface="Calibri"/>
              </a:rPr>
              <a:t>Κ</a:t>
            </a:r>
            <a:r>
              <a:rPr sz="1500" b="1" dirty="0">
                <a:solidFill>
                  <a:srgbClr val="FFFFFF"/>
                </a:solidFill>
                <a:latin typeface="Calibri"/>
                <a:cs typeface="Calibri"/>
              </a:rPr>
              <a:t>ΤΕΟ)</a:t>
            </a:r>
            <a:endParaRPr sz="1500">
              <a:latin typeface="Calibri"/>
              <a:cs typeface="Calibri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2701163" y="2634322"/>
            <a:ext cx="8066405" cy="720090"/>
          </a:xfrm>
          <a:custGeom>
            <a:avLst/>
            <a:gdLst/>
            <a:ahLst/>
            <a:cxnLst/>
            <a:rect l="l" t="t" r="r" b="b"/>
            <a:pathLst>
              <a:path w="8066405" h="720089">
                <a:moveTo>
                  <a:pt x="0" y="720001"/>
                </a:moveTo>
                <a:lnTo>
                  <a:pt x="8066150" y="720001"/>
                </a:lnTo>
                <a:lnTo>
                  <a:pt x="8066150" y="0"/>
                </a:lnTo>
                <a:lnTo>
                  <a:pt x="0" y="0"/>
                </a:lnTo>
                <a:lnTo>
                  <a:pt x="0" y="720001"/>
                </a:lnTo>
                <a:close/>
              </a:path>
            </a:pathLst>
          </a:custGeom>
          <a:solidFill>
            <a:srgbClr val="DEEBE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541780" y="1833117"/>
            <a:ext cx="8994140" cy="1295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b="1" dirty="0">
                <a:solidFill>
                  <a:srgbClr val="001F5F"/>
                </a:solidFill>
                <a:latin typeface="Calibri"/>
                <a:cs typeface="Calibri"/>
              </a:rPr>
              <a:t>Μέ</a:t>
            </a:r>
            <a:r>
              <a:rPr sz="2000" b="1" spc="-15" dirty="0">
                <a:solidFill>
                  <a:srgbClr val="001F5F"/>
                </a:solidFill>
                <a:latin typeface="Calibri"/>
                <a:cs typeface="Calibri"/>
              </a:rPr>
              <a:t>τ</a:t>
            </a:r>
            <a:r>
              <a:rPr sz="2000" b="1" dirty="0">
                <a:solidFill>
                  <a:srgbClr val="001F5F"/>
                </a:solidFill>
                <a:latin typeface="Calibri"/>
                <a:cs typeface="Calibri"/>
              </a:rPr>
              <a:t>ρα Τή</a:t>
            </a:r>
            <a:r>
              <a:rPr sz="2000" b="1" spc="10" dirty="0">
                <a:solidFill>
                  <a:srgbClr val="001F5F"/>
                </a:solidFill>
                <a:latin typeface="Calibri"/>
                <a:cs typeface="Calibri"/>
              </a:rPr>
              <a:t>ρ</a:t>
            </a:r>
            <a:r>
              <a:rPr sz="2000" b="1" dirty="0">
                <a:solidFill>
                  <a:srgbClr val="001F5F"/>
                </a:solidFill>
                <a:latin typeface="Calibri"/>
                <a:cs typeface="Calibri"/>
              </a:rPr>
              <a:t>ησης</a:t>
            </a:r>
            <a:r>
              <a:rPr sz="2000" b="1" spc="-4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001F5F"/>
                </a:solidFill>
                <a:latin typeface="Calibri"/>
                <a:cs typeface="Calibri"/>
              </a:rPr>
              <a:t>Απο</a:t>
            </a:r>
            <a:r>
              <a:rPr sz="2000" b="1" spc="25" dirty="0">
                <a:solidFill>
                  <a:srgbClr val="001F5F"/>
                </a:solidFill>
                <a:latin typeface="Calibri"/>
                <a:cs typeface="Calibri"/>
              </a:rPr>
              <a:t>σ</a:t>
            </a:r>
            <a:r>
              <a:rPr sz="2000" b="1" spc="-10" dirty="0">
                <a:solidFill>
                  <a:srgbClr val="001F5F"/>
                </a:solidFill>
                <a:latin typeface="Calibri"/>
                <a:cs typeface="Calibri"/>
              </a:rPr>
              <a:t>τά</a:t>
            </a:r>
            <a:r>
              <a:rPr sz="2000" b="1" dirty="0">
                <a:solidFill>
                  <a:srgbClr val="001F5F"/>
                </a:solidFill>
                <a:latin typeface="Calibri"/>
                <a:cs typeface="Calibri"/>
              </a:rPr>
              <a:t>σε</a:t>
            </a:r>
            <a:r>
              <a:rPr sz="2000" b="1" spc="-15" dirty="0">
                <a:solidFill>
                  <a:srgbClr val="001F5F"/>
                </a:solidFill>
                <a:latin typeface="Calibri"/>
                <a:cs typeface="Calibri"/>
              </a:rPr>
              <a:t>ω</a:t>
            </a:r>
            <a:r>
              <a:rPr sz="2000" b="1" dirty="0">
                <a:solidFill>
                  <a:srgbClr val="001F5F"/>
                </a:solidFill>
                <a:latin typeface="Calibri"/>
                <a:cs typeface="Calibri"/>
              </a:rPr>
              <a:t>ν</a:t>
            </a:r>
            <a:r>
              <a:rPr sz="2000" b="1" spc="-3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000" b="1" spc="-65" dirty="0">
                <a:solidFill>
                  <a:srgbClr val="001F5F"/>
                </a:solidFill>
                <a:latin typeface="Calibri"/>
                <a:cs typeface="Calibri"/>
              </a:rPr>
              <a:t>κ</a:t>
            </a:r>
            <a:r>
              <a:rPr sz="2000" b="1" dirty="0">
                <a:solidFill>
                  <a:srgbClr val="001F5F"/>
                </a:solidFill>
                <a:latin typeface="Calibri"/>
                <a:cs typeface="Calibri"/>
              </a:rPr>
              <a:t>αι</a:t>
            </a:r>
            <a:r>
              <a:rPr sz="2000" b="1" spc="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001F5F"/>
                </a:solidFill>
                <a:latin typeface="Calibri"/>
                <a:cs typeface="Calibri"/>
              </a:rPr>
              <a:t>Αν</a:t>
            </a:r>
            <a:r>
              <a:rPr sz="2000" b="1" spc="15" dirty="0">
                <a:solidFill>
                  <a:srgbClr val="001F5F"/>
                </a:solidFill>
                <a:latin typeface="Calibri"/>
                <a:cs typeface="Calibri"/>
              </a:rPr>
              <a:t>α</a:t>
            </a:r>
            <a:r>
              <a:rPr sz="2000" b="1" spc="-30" dirty="0">
                <a:solidFill>
                  <a:srgbClr val="001F5F"/>
                </a:solidFill>
                <a:latin typeface="Calibri"/>
                <a:cs typeface="Calibri"/>
              </a:rPr>
              <a:t>λ</a:t>
            </a:r>
            <a:r>
              <a:rPr sz="2000" b="1" dirty="0">
                <a:solidFill>
                  <a:srgbClr val="001F5F"/>
                </a:solidFill>
                <a:latin typeface="Calibri"/>
                <a:cs typeface="Calibri"/>
              </a:rPr>
              <a:t>ογία</a:t>
            </a:r>
            <a:r>
              <a:rPr sz="2000" b="1" spc="-5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001F5F"/>
                </a:solidFill>
                <a:latin typeface="Calibri"/>
                <a:cs typeface="Calibri"/>
              </a:rPr>
              <a:t>Π</a:t>
            </a:r>
            <a:r>
              <a:rPr sz="2000" b="1" spc="-10" dirty="0">
                <a:solidFill>
                  <a:srgbClr val="001F5F"/>
                </a:solidFill>
                <a:latin typeface="Calibri"/>
                <a:cs typeface="Calibri"/>
              </a:rPr>
              <a:t>λ</a:t>
            </a:r>
            <a:r>
              <a:rPr sz="2000" b="1" dirty="0">
                <a:solidFill>
                  <a:srgbClr val="001F5F"/>
                </a:solidFill>
                <a:latin typeface="Calibri"/>
                <a:cs typeface="Calibri"/>
              </a:rPr>
              <a:t>ηθ</a:t>
            </a:r>
            <a:r>
              <a:rPr sz="2000" b="1" spc="5" dirty="0">
                <a:solidFill>
                  <a:srgbClr val="001F5F"/>
                </a:solidFill>
                <a:latin typeface="Calibri"/>
                <a:cs typeface="Calibri"/>
              </a:rPr>
              <a:t>υ</a:t>
            </a:r>
            <a:r>
              <a:rPr sz="2000" b="1" dirty="0">
                <a:solidFill>
                  <a:srgbClr val="001F5F"/>
                </a:solidFill>
                <a:latin typeface="Calibri"/>
                <a:cs typeface="Calibri"/>
              </a:rPr>
              <a:t>σ</a:t>
            </a:r>
            <a:r>
              <a:rPr sz="2000" b="1" spc="-10" dirty="0">
                <a:solidFill>
                  <a:srgbClr val="001F5F"/>
                </a:solidFill>
                <a:latin typeface="Calibri"/>
                <a:cs typeface="Calibri"/>
              </a:rPr>
              <a:t>μ</a:t>
            </a:r>
            <a:r>
              <a:rPr sz="2000" b="1" dirty="0">
                <a:solidFill>
                  <a:srgbClr val="001F5F"/>
                </a:solidFill>
                <a:latin typeface="Calibri"/>
                <a:cs typeface="Calibri"/>
              </a:rPr>
              <a:t>ού</a:t>
            </a:r>
            <a:r>
              <a:rPr sz="2000" b="1" spc="-30" dirty="0">
                <a:solidFill>
                  <a:srgbClr val="001F5F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001F5F"/>
                </a:solidFill>
                <a:latin typeface="Calibri"/>
                <a:cs typeface="Calibri"/>
              </a:rPr>
              <a:t>α</a:t>
            </a:r>
            <a:r>
              <a:rPr sz="2000" b="1" spc="5" dirty="0">
                <a:solidFill>
                  <a:srgbClr val="001F5F"/>
                </a:solidFill>
                <a:latin typeface="Calibri"/>
                <a:cs typeface="Calibri"/>
              </a:rPr>
              <a:t>ν</a:t>
            </a:r>
            <a:r>
              <a:rPr sz="2000" b="1" dirty="0">
                <a:solidFill>
                  <a:srgbClr val="001F5F"/>
                </a:solidFill>
                <a:latin typeface="Calibri"/>
                <a:cs typeface="Calibri"/>
              </a:rPr>
              <a:t>ά τ.μ.</a:t>
            </a:r>
            <a:endParaRPr sz="2000">
              <a:latin typeface="Calibri"/>
              <a:cs typeface="Calibri"/>
            </a:endParaRPr>
          </a:p>
          <a:p>
            <a:pPr marL="77470">
              <a:lnSpc>
                <a:spcPct val="100000"/>
              </a:lnSpc>
              <a:spcBef>
                <a:spcPts val="1345"/>
              </a:spcBef>
              <a:tabLst>
                <a:tab pos="1259205" algn="l"/>
              </a:tabLst>
            </a:pPr>
            <a:r>
              <a:rPr sz="1500" b="1" spc="-5" dirty="0">
                <a:solidFill>
                  <a:srgbClr val="FFFFFF"/>
                </a:solidFill>
                <a:latin typeface="Calibri"/>
                <a:cs typeface="Calibri"/>
              </a:rPr>
              <a:t>Κ</a:t>
            </a:r>
            <a:r>
              <a:rPr sz="1500" b="1" dirty="0">
                <a:solidFill>
                  <a:srgbClr val="FFFFFF"/>
                </a:solidFill>
                <a:latin typeface="Calibri"/>
                <a:cs typeface="Calibri"/>
              </a:rPr>
              <a:t>ΑΔ	</a:t>
            </a:r>
            <a:r>
              <a:rPr sz="2250" b="1" baseline="3703" dirty="0">
                <a:latin typeface="Calibri"/>
                <a:cs typeface="Calibri"/>
              </a:rPr>
              <a:t>Ει</a:t>
            </a:r>
            <a:r>
              <a:rPr sz="2250" b="1" spc="7" baseline="3703" dirty="0">
                <a:latin typeface="Calibri"/>
                <a:cs typeface="Calibri"/>
              </a:rPr>
              <a:t>δ</a:t>
            </a:r>
            <a:r>
              <a:rPr sz="2250" b="1" baseline="3703" dirty="0">
                <a:latin typeface="Calibri"/>
                <a:cs typeface="Calibri"/>
              </a:rPr>
              <a:t>ικές Απαιτήσεις</a:t>
            </a:r>
            <a:endParaRPr sz="2250" baseline="3703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600">
              <a:latin typeface="Times New Roman"/>
              <a:cs typeface="Times New Roman"/>
            </a:endParaRPr>
          </a:p>
          <a:p>
            <a:pPr marL="1488440" indent="-220979">
              <a:lnSpc>
                <a:spcPct val="100000"/>
              </a:lnSpc>
              <a:spcBef>
                <a:spcPts val="1235"/>
              </a:spcBef>
              <a:buFont typeface="Wingdings"/>
              <a:buChar char=""/>
              <a:tabLst>
                <a:tab pos="1489075" algn="l"/>
              </a:tabLst>
            </a:pPr>
            <a:r>
              <a:rPr sz="1500" dirty="0">
                <a:latin typeface="Calibri"/>
                <a:cs typeface="Calibri"/>
              </a:rPr>
              <a:t>Οι</a:t>
            </a:r>
            <a:r>
              <a:rPr sz="1500" spc="-10" dirty="0">
                <a:latin typeface="Calibri"/>
                <a:cs typeface="Calibri"/>
              </a:rPr>
              <a:t> </a:t>
            </a:r>
            <a:r>
              <a:rPr sz="1500" dirty="0">
                <a:latin typeface="Calibri"/>
                <a:cs typeface="Calibri"/>
              </a:rPr>
              <a:t>πελά</a:t>
            </a:r>
            <a:r>
              <a:rPr sz="1500" spc="-10" dirty="0">
                <a:latin typeface="Calibri"/>
                <a:cs typeface="Calibri"/>
              </a:rPr>
              <a:t>τ</a:t>
            </a:r>
            <a:r>
              <a:rPr sz="1500" dirty="0">
                <a:latin typeface="Calibri"/>
                <a:cs typeface="Calibri"/>
              </a:rPr>
              <a:t>ες</a:t>
            </a:r>
            <a:r>
              <a:rPr sz="1500" spc="-10" dirty="0">
                <a:latin typeface="Calibri"/>
                <a:cs typeface="Calibri"/>
              </a:rPr>
              <a:t> </a:t>
            </a:r>
            <a:r>
              <a:rPr sz="1500" spc="-15" dirty="0">
                <a:latin typeface="Calibri"/>
                <a:cs typeface="Calibri"/>
              </a:rPr>
              <a:t>θ</a:t>
            </a:r>
            <a:r>
              <a:rPr sz="1500" dirty="0">
                <a:latin typeface="Calibri"/>
                <a:cs typeface="Calibri"/>
              </a:rPr>
              <a:t>α</a:t>
            </a:r>
            <a:r>
              <a:rPr sz="1500" spc="5" dirty="0">
                <a:latin typeface="Calibri"/>
                <a:cs typeface="Calibri"/>
              </a:rPr>
              <a:t> </a:t>
            </a:r>
            <a:r>
              <a:rPr sz="1500" dirty="0">
                <a:latin typeface="Calibri"/>
                <a:cs typeface="Calibri"/>
              </a:rPr>
              <a:t>προ</a:t>
            </a:r>
            <a:r>
              <a:rPr sz="1500" spc="-10" dirty="0">
                <a:latin typeface="Calibri"/>
                <a:cs typeface="Calibri"/>
              </a:rPr>
              <a:t>σ</a:t>
            </a:r>
            <a:r>
              <a:rPr sz="1500" dirty="0">
                <a:latin typeface="Calibri"/>
                <a:cs typeface="Calibri"/>
              </a:rPr>
              <a:t>έρχον</a:t>
            </a:r>
            <a:r>
              <a:rPr sz="1500" spc="-10" dirty="0">
                <a:latin typeface="Calibri"/>
                <a:cs typeface="Calibri"/>
              </a:rPr>
              <a:t>τ</a:t>
            </a:r>
            <a:r>
              <a:rPr sz="1500" dirty="0">
                <a:latin typeface="Calibri"/>
                <a:cs typeface="Calibri"/>
              </a:rPr>
              <a:t>αι</a:t>
            </a:r>
            <a:r>
              <a:rPr sz="1500" spc="-10" dirty="0">
                <a:latin typeface="Calibri"/>
                <a:cs typeface="Calibri"/>
              </a:rPr>
              <a:t> </a:t>
            </a:r>
            <a:r>
              <a:rPr sz="1500" dirty="0">
                <a:latin typeface="Calibri"/>
                <a:cs typeface="Calibri"/>
              </a:rPr>
              <a:t>μόνο</a:t>
            </a:r>
            <a:r>
              <a:rPr sz="1500" spc="-20" dirty="0">
                <a:latin typeface="Calibri"/>
                <a:cs typeface="Calibri"/>
              </a:rPr>
              <a:t> </a:t>
            </a:r>
            <a:r>
              <a:rPr sz="1500" dirty="0">
                <a:latin typeface="Calibri"/>
                <a:cs typeface="Calibri"/>
              </a:rPr>
              <a:t>κα</a:t>
            </a:r>
            <a:r>
              <a:rPr sz="1500" spc="-5" dirty="0">
                <a:latin typeface="Calibri"/>
                <a:cs typeface="Calibri"/>
              </a:rPr>
              <a:t>τ</a:t>
            </a:r>
            <a:r>
              <a:rPr sz="1500" dirty="0">
                <a:latin typeface="Calibri"/>
                <a:cs typeface="Calibri"/>
              </a:rPr>
              <a:t>όπ</a:t>
            </a:r>
            <a:r>
              <a:rPr sz="1500" spc="-10" dirty="0">
                <a:latin typeface="Calibri"/>
                <a:cs typeface="Calibri"/>
              </a:rPr>
              <a:t>ι</a:t>
            </a:r>
            <a:r>
              <a:rPr sz="1500" dirty="0">
                <a:latin typeface="Calibri"/>
                <a:cs typeface="Calibri"/>
              </a:rPr>
              <a:t>ν</a:t>
            </a:r>
            <a:r>
              <a:rPr sz="1500" spc="-10" dirty="0">
                <a:latin typeface="Calibri"/>
                <a:cs typeface="Calibri"/>
              </a:rPr>
              <a:t> </a:t>
            </a:r>
            <a:r>
              <a:rPr sz="1500" dirty="0">
                <a:latin typeface="Calibri"/>
                <a:cs typeface="Calibri"/>
              </a:rPr>
              <a:t>ραν</a:t>
            </a:r>
            <a:r>
              <a:rPr sz="1500" spc="-5" dirty="0">
                <a:latin typeface="Calibri"/>
                <a:cs typeface="Calibri"/>
              </a:rPr>
              <a:t>τ</a:t>
            </a:r>
            <a:r>
              <a:rPr sz="1500" dirty="0">
                <a:latin typeface="Calibri"/>
                <a:cs typeface="Calibri"/>
              </a:rPr>
              <a:t>ε</a:t>
            </a:r>
            <a:r>
              <a:rPr sz="1500" spc="-10" dirty="0">
                <a:latin typeface="Calibri"/>
                <a:cs typeface="Calibri"/>
              </a:rPr>
              <a:t>β</a:t>
            </a:r>
            <a:r>
              <a:rPr sz="1500" dirty="0">
                <a:latin typeface="Calibri"/>
                <a:cs typeface="Calibri"/>
              </a:rPr>
              <a:t>ού μέ</a:t>
            </a:r>
            <a:r>
              <a:rPr sz="1500" spc="-10" dirty="0">
                <a:latin typeface="Calibri"/>
                <a:cs typeface="Calibri"/>
              </a:rPr>
              <a:t>σ</a:t>
            </a:r>
            <a:r>
              <a:rPr sz="1500" dirty="0">
                <a:latin typeface="Calibri"/>
                <a:cs typeface="Calibri"/>
              </a:rPr>
              <a:t>ω</a:t>
            </a:r>
            <a:r>
              <a:rPr sz="1500" spc="15" dirty="0">
                <a:latin typeface="Calibri"/>
                <a:cs typeface="Calibri"/>
              </a:rPr>
              <a:t> </a:t>
            </a:r>
            <a:r>
              <a:rPr sz="1500" spc="-10" dirty="0">
                <a:latin typeface="Calibri"/>
                <a:cs typeface="Calibri"/>
              </a:rPr>
              <a:t>τ</a:t>
            </a:r>
            <a:r>
              <a:rPr sz="1500" dirty="0">
                <a:latin typeface="Calibri"/>
                <a:cs typeface="Calibri"/>
              </a:rPr>
              <a:t>ηλε</a:t>
            </a:r>
            <a:r>
              <a:rPr sz="1500" spc="-10" dirty="0">
                <a:latin typeface="Calibri"/>
                <a:cs typeface="Calibri"/>
              </a:rPr>
              <a:t>φ</a:t>
            </a:r>
            <a:r>
              <a:rPr sz="1500" dirty="0">
                <a:latin typeface="Calibri"/>
                <a:cs typeface="Calibri"/>
              </a:rPr>
              <a:t>ώνου</a:t>
            </a:r>
            <a:r>
              <a:rPr sz="1500" spc="-10" dirty="0">
                <a:latin typeface="Calibri"/>
                <a:cs typeface="Calibri"/>
              </a:rPr>
              <a:t> </a:t>
            </a:r>
            <a:r>
              <a:rPr sz="1500" dirty="0">
                <a:latin typeface="Calibri"/>
                <a:cs typeface="Calibri"/>
              </a:rPr>
              <a:t>και</a:t>
            </a:r>
            <a:r>
              <a:rPr sz="1500" spc="5" dirty="0">
                <a:latin typeface="Calibri"/>
                <a:cs typeface="Calibri"/>
              </a:rPr>
              <a:t> </a:t>
            </a:r>
            <a:r>
              <a:rPr sz="1500" dirty="0">
                <a:latin typeface="Calibri"/>
                <a:cs typeface="Calibri"/>
              </a:rPr>
              <a:t>ηλεκ</a:t>
            </a:r>
            <a:r>
              <a:rPr sz="1500" spc="-10" dirty="0">
                <a:latin typeface="Calibri"/>
                <a:cs typeface="Calibri"/>
              </a:rPr>
              <a:t>τ</a:t>
            </a:r>
            <a:r>
              <a:rPr sz="1500" dirty="0">
                <a:latin typeface="Calibri"/>
                <a:cs typeface="Calibri"/>
              </a:rPr>
              <a:t>ρονικών μέ</a:t>
            </a:r>
            <a:r>
              <a:rPr sz="1500" spc="-10" dirty="0">
                <a:latin typeface="Calibri"/>
                <a:cs typeface="Calibri"/>
              </a:rPr>
              <a:t>σ</a:t>
            </a:r>
            <a:r>
              <a:rPr sz="1500" dirty="0">
                <a:latin typeface="Calibri"/>
                <a:cs typeface="Calibri"/>
              </a:rPr>
              <a:t>ων</a:t>
            </a:r>
            <a:endParaRPr sz="15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701163" y="3404958"/>
            <a:ext cx="8066405" cy="720090"/>
          </a:xfrm>
          <a:prstGeom prst="rect">
            <a:avLst/>
          </a:prstGeom>
          <a:solidFill>
            <a:srgbClr val="DEEBEE"/>
          </a:solidFill>
        </p:spPr>
        <p:txBody>
          <a:bodyPr vert="horz" wrap="square" lIns="0" tIns="0" rIns="0" bIns="0" rtlCol="0">
            <a:spAutoFit/>
          </a:bodyPr>
          <a:lstStyle/>
          <a:p>
            <a:pPr marL="286385" marR="179070" indent="-178435">
              <a:lnSpc>
                <a:spcPct val="100000"/>
              </a:lnSpc>
            </a:pPr>
            <a:r>
              <a:rPr sz="1500" spc="65" dirty="0">
                <a:latin typeface="Wingdings"/>
                <a:cs typeface="Wingdings"/>
              </a:rPr>
              <a:t></a:t>
            </a:r>
            <a:r>
              <a:rPr sz="1500" dirty="0">
                <a:latin typeface="Calibri"/>
                <a:cs typeface="Calibri"/>
              </a:rPr>
              <a:t>Οι ε</a:t>
            </a:r>
            <a:r>
              <a:rPr sz="1500" spc="-5" dirty="0">
                <a:latin typeface="Calibri"/>
                <a:cs typeface="Calibri"/>
              </a:rPr>
              <a:t>π</a:t>
            </a:r>
            <a:r>
              <a:rPr sz="1500" dirty="0">
                <a:latin typeface="Calibri"/>
                <a:cs typeface="Calibri"/>
              </a:rPr>
              <a:t>ι</a:t>
            </a:r>
            <a:r>
              <a:rPr sz="1500" spc="-10" dirty="0">
                <a:latin typeface="Calibri"/>
                <a:cs typeface="Calibri"/>
              </a:rPr>
              <a:t>χ</a:t>
            </a:r>
            <a:r>
              <a:rPr sz="1500" dirty="0">
                <a:latin typeface="Calibri"/>
                <a:cs typeface="Calibri"/>
              </a:rPr>
              <a:t>ειρή</a:t>
            </a:r>
            <a:r>
              <a:rPr sz="1500" spc="-10" dirty="0">
                <a:latin typeface="Calibri"/>
                <a:cs typeface="Calibri"/>
              </a:rPr>
              <a:t>σ</a:t>
            </a:r>
            <a:r>
              <a:rPr sz="1500" dirty="0">
                <a:latin typeface="Calibri"/>
                <a:cs typeface="Calibri"/>
              </a:rPr>
              <a:t>εις</a:t>
            </a:r>
            <a:r>
              <a:rPr sz="1500" spc="10" dirty="0">
                <a:latin typeface="Calibri"/>
                <a:cs typeface="Calibri"/>
              </a:rPr>
              <a:t> </a:t>
            </a:r>
            <a:r>
              <a:rPr sz="1500" dirty="0">
                <a:latin typeface="Calibri"/>
                <a:cs typeface="Calibri"/>
              </a:rPr>
              <a:t>οφε</a:t>
            </a:r>
            <a:r>
              <a:rPr sz="1500" spc="-10" dirty="0">
                <a:latin typeface="Calibri"/>
                <a:cs typeface="Calibri"/>
              </a:rPr>
              <a:t>ί</a:t>
            </a:r>
            <a:r>
              <a:rPr sz="1500" dirty="0">
                <a:latin typeface="Calibri"/>
                <a:cs typeface="Calibri"/>
              </a:rPr>
              <a:t>λουν</a:t>
            </a:r>
            <a:r>
              <a:rPr sz="1500" spc="-5" dirty="0">
                <a:latin typeface="Calibri"/>
                <a:cs typeface="Calibri"/>
              </a:rPr>
              <a:t> </a:t>
            </a:r>
            <a:r>
              <a:rPr sz="1500" dirty="0">
                <a:latin typeface="Calibri"/>
                <a:cs typeface="Calibri"/>
              </a:rPr>
              <a:t>κατά </a:t>
            </a:r>
            <a:r>
              <a:rPr sz="1500" spc="-10" dirty="0">
                <a:latin typeface="Calibri"/>
                <a:cs typeface="Calibri"/>
              </a:rPr>
              <a:t>τ</a:t>
            </a:r>
            <a:r>
              <a:rPr sz="1500" dirty="0">
                <a:latin typeface="Calibri"/>
                <a:cs typeface="Calibri"/>
              </a:rPr>
              <a:t>ην</a:t>
            </a:r>
            <a:r>
              <a:rPr sz="1500" spc="-10" dirty="0">
                <a:latin typeface="Calibri"/>
                <a:cs typeface="Calibri"/>
              </a:rPr>
              <a:t> </a:t>
            </a:r>
            <a:r>
              <a:rPr sz="1500" dirty="0">
                <a:latin typeface="Calibri"/>
                <a:cs typeface="Calibri"/>
              </a:rPr>
              <a:t>ημερή</a:t>
            </a:r>
            <a:r>
              <a:rPr sz="1500" spc="-10" dirty="0">
                <a:latin typeface="Calibri"/>
                <a:cs typeface="Calibri"/>
              </a:rPr>
              <a:t>σ</a:t>
            </a:r>
            <a:r>
              <a:rPr sz="1500" dirty="0">
                <a:latin typeface="Calibri"/>
                <a:cs typeface="Calibri"/>
              </a:rPr>
              <a:t>ια έ</a:t>
            </a:r>
            <a:r>
              <a:rPr sz="1500" spc="-10" dirty="0">
                <a:latin typeface="Calibri"/>
                <a:cs typeface="Calibri"/>
              </a:rPr>
              <a:t>ν</a:t>
            </a:r>
            <a:r>
              <a:rPr sz="1500" dirty="0">
                <a:latin typeface="Calibri"/>
                <a:cs typeface="Calibri"/>
              </a:rPr>
              <a:t>αρξη λε</a:t>
            </a:r>
            <a:r>
              <a:rPr sz="1500" spc="-10" dirty="0">
                <a:latin typeface="Calibri"/>
                <a:cs typeface="Calibri"/>
              </a:rPr>
              <a:t>ι</a:t>
            </a:r>
            <a:r>
              <a:rPr sz="1500" dirty="0">
                <a:latin typeface="Calibri"/>
                <a:cs typeface="Calibri"/>
              </a:rPr>
              <a:t>τουρ</a:t>
            </a:r>
            <a:r>
              <a:rPr sz="1500" spc="5" dirty="0">
                <a:latin typeface="Calibri"/>
                <a:cs typeface="Calibri"/>
              </a:rPr>
              <a:t>γ</a:t>
            </a:r>
            <a:r>
              <a:rPr sz="1500" dirty="0">
                <a:latin typeface="Calibri"/>
                <a:cs typeface="Calibri"/>
              </a:rPr>
              <a:t>ίας</a:t>
            </a:r>
            <a:r>
              <a:rPr sz="1500" spc="-10" dirty="0">
                <a:latin typeface="Calibri"/>
                <a:cs typeface="Calibri"/>
              </a:rPr>
              <a:t> τ</a:t>
            </a:r>
            <a:r>
              <a:rPr sz="1500" dirty="0">
                <a:latin typeface="Calibri"/>
                <a:cs typeface="Calibri"/>
              </a:rPr>
              <a:t>ους</a:t>
            </a:r>
            <a:r>
              <a:rPr sz="1500" spc="-5" dirty="0">
                <a:latin typeface="Calibri"/>
                <a:cs typeface="Calibri"/>
              </a:rPr>
              <a:t> ν</a:t>
            </a:r>
            <a:r>
              <a:rPr sz="1500" dirty="0">
                <a:latin typeface="Calibri"/>
                <a:cs typeface="Calibri"/>
              </a:rPr>
              <a:t>α </a:t>
            </a:r>
            <a:r>
              <a:rPr sz="1500" spc="-10" dirty="0">
                <a:latin typeface="Calibri"/>
                <a:cs typeface="Calibri"/>
              </a:rPr>
              <a:t>δ</a:t>
            </a:r>
            <a:r>
              <a:rPr sz="1500" dirty="0">
                <a:latin typeface="Calibri"/>
                <a:cs typeface="Calibri"/>
              </a:rPr>
              <a:t>ια</a:t>
            </a:r>
            <a:r>
              <a:rPr sz="1500" spc="-10" dirty="0">
                <a:latin typeface="Calibri"/>
                <a:cs typeface="Calibri"/>
              </a:rPr>
              <a:t>τ</a:t>
            </a:r>
            <a:r>
              <a:rPr sz="1500" dirty="0">
                <a:latin typeface="Calibri"/>
                <a:cs typeface="Calibri"/>
              </a:rPr>
              <a:t>ηρούν</a:t>
            </a:r>
            <a:r>
              <a:rPr sz="1500" spc="-15" dirty="0">
                <a:latin typeface="Calibri"/>
                <a:cs typeface="Calibri"/>
              </a:rPr>
              <a:t> </a:t>
            </a:r>
            <a:r>
              <a:rPr sz="1500" dirty="0">
                <a:latin typeface="Calibri"/>
                <a:cs typeface="Calibri"/>
              </a:rPr>
              <a:t>κατάλογο με τα</a:t>
            </a:r>
            <a:r>
              <a:rPr sz="1500" spc="-10" dirty="0">
                <a:latin typeface="Calibri"/>
                <a:cs typeface="Calibri"/>
              </a:rPr>
              <a:t> </a:t>
            </a:r>
            <a:r>
              <a:rPr sz="1500" dirty="0">
                <a:latin typeface="Calibri"/>
                <a:cs typeface="Calibri"/>
              </a:rPr>
              <a:t>ραν</a:t>
            </a:r>
            <a:r>
              <a:rPr sz="1500" spc="-10" dirty="0">
                <a:latin typeface="Calibri"/>
                <a:cs typeface="Calibri"/>
              </a:rPr>
              <a:t>τ</a:t>
            </a:r>
            <a:r>
              <a:rPr sz="1500" dirty="0">
                <a:latin typeface="Calibri"/>
                <a:cs typeface="Calibri"/>
              </a:rPr>
              <a:t>εβού,</a:t>
            </a:r>
            <a:r>
              <a:rPr sz="1500" spc="-10" dirty="0">
                <a:latin typeface="Calibri"/>
                <a:cs typeface="Calibri"/>
              </a:rPr>
              <a:t> </a:t>
            </a:r>
            <a:r>
              <a:rPr sz="1500" dirty="0">
                <a:latin typeface="Calibri"/>
                <a:cs typeface="Calibri"/>
              </a:rPr>
              <a:t>ο οποίος</a:t>
            </a:r>
            <a:r>
              <a:rPr sz="1500" spc="-25" dirty="0">
                <a:latin typeface="Calibri"/>
                <a:cs typeface="Calibri"/>
              </a:rPr>
              <a:t> </a:t>
            </a:r>
            <a:r>
              <a:rPr sz="1500" spc="-10" dirty="0">
                <a:latin typeface="Calibri"/>
                <a:cs typeface="Calibri"/>
              </a:rPr>
              <a:t>θ</a:t>
            </a:r>
            <a:r>
              <a:rPr sz="1500" dirty="0">
                <a:latin typeface="Calibri"/>
                <a:cs typeface="Calibri"/>
              </a:rPr>
              <a:t>α</a:t>
            </a:r>
            <a:r>
              <a:rPr sz="1500" spc="5" dirty="0">
                <a:latin typeface="Calibri"/>
                <a:cs typeface="Calibri"/>
              </a:rPr>
              <a:t> </a:t>
            </a:r>
            <a:r>
              <a:rPr sz="1500" dirty="0">
                <a:latin typeface="Calibri"/>
                <a:cs typeface="Calibri"/>
              </a:rPr>
              <a:t>επ</a:t>
            </a:r>
            <a:r>
              <a:rPr sz="1500" spc="-5" dirty="0">
                <a:latin typeface="Calibri"/>
                <a:cs typeface="Calibri"/>
              </a:rPr>
              <a:t>ι</a:t>
            </a:r>
            <a:r>
              <a:rPr sz="1500" dirty="0">
                <a:latin typeface="Calibri"/>
                <a:cs typeface="Calibri"/>
              </a:rPr>
              <a:t>δε</a:t>
            </a:r>
            <a:r>
              <a:rPr sz="1500" spc="-10" dirty="0">
                <a:latin typeface="Calibri"/>
                <a:cs typeface="Calibri"/>
              </a:rPr>
              <a:t>ι</a:t>
            </a:r>
            <a:r>
              <a:rPr sz="1500" dirty="0">
                <a:latin typeface="Calibri"/>
                <a:cs typeface="Calibri"/>
              </a:rPr>
              <a:t>κνύεται</a:t>
            </a:r>
            <a:r>
              <a:rPr sz="1500" spc="15" dirty="0">
                <a:latin typeface="Calibri"/>
                <a:cs typeface="Calibri"/>
              </a:rPr>
              <a:t> </a:t>
            </a:r>
            <a:r>
              <a:rPr sz="1500" spc="-10" dirty="0">
                <a:latin typeface="Calibri"/>
                <a:cs typeface="Calibri"/>
              </a:rPr>
              <a:t>σ</a:t>
            </a:r>
            <a:r>
              <a:rPr sz="1500" dirty="0">
                <a:latin typeface="Calibri"/>
                <a:cs typeface="Calibri"/>
              </a:rPr>
              <a:t>τα ελεγκτ</a:t>
            </a:r>
            <a:r>
              <a:rPr sz="1500" spc="-10" dirty="0">
                <a:latin typeface="Calibri"/>
                <a:cs typeface="Calibri"/>
              </a:rPr>
              <a:t>ι</a:t>
            </a:r>
            <a:r>
              <a:rPr sz="1500" dirty="0">
                <a:latin typeface="Calibri"/>
                <a:cs typeface="Calibri"/>
              </a:rPr>
              <a:t>κά</a:t>
            </a:r>
            <a:r>
              <a:rPr sz="1500" spc="20" dirty="0">
                <a:latin typeface="Calibri"/>
                <a:cs typeface="Calibri"/>
              </a:rPr>
              <a:t> </a:t>
            </a:r>
            <a:r>
              <a:rPr sz="1500" dirty="0">
                <a:latin typeface="Calibri"/>
                <a:cs typeface="Calibri"/>
              </a:rPr>
              <a:t>όργανα</a:t>
            </a:r>
            <a:endParaRPr sz="15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701163" y="4175721"/>
            <a:ext cx="8066405" cy="720090"/>
          </a:xfrm>
          <a:prstGeom prst="rect">
            <a:avLst/>
          </a:prstGeom>
          <a:solidFill>
            <a:srgbClr val="DEEBEE"/>
          </a:solidFill>
        </p:spPr>
        <p:txBody>
          <a:bodyPr vert="horz" wrap="square" lIns="0" tIns="0" rIns="0" bIns="0" rtlCol="0">
            <a:spAutoFit/>
          </a:bodyPr>
          <a:lstStyle/>
          <a:p>
            <a:pPr marL="328930" indent="-220979">
              <a:lnSpc>
                <a:spcPct val="100000"/>
              </a:lnSpc>
              <a:buFont typeface="Wingdings"/>
              <a:buChar char=""/>
              <a:tabLst>
                <a:tab pos="329565" algn="l"/>
              </a:tabLst>
            </a:pPr>
            <a:r>
              <a:rPr sz="1500" dirty="0">
                <a:latin typeface="Calibri"/>
                <a:cs typeface="Calibri"/>
              </a:rPr>
              <a:t>Υπο</a:t>
            </a:r>
            <a:r>
              <a:rPr sz="1500" spc="-10" dirty="0">
                <a:latin typeface="Calibri"/>
                <a:cs typeface="Calibri"/>
              </a:rPr>
              <a:t>χ</a:t>
            </a:r>
            <a:r>
              <a:rPr sz="1500" dirty="0">
                <a:latin typeface="Calibri"/>
                <a:cs typeface="Calibri"/>
              </a:rPr>
              <a:t>ρεω</a:t>
            </a:r>
            <a:r>
              <a:rPr sz="1500" spc="-5" dirty="0">
                <a:latin typeface="Calibri"/>
                <a:cs typeface="Calibri"/>
              </a:rPr>
              <a:t>τ</a:t>
            </a:r>
            <a:r>
              <a:rPr sz="1500" dirty="0">
                <a:latin typeface="Calibri"/>
                <a:cs typeface="Calibri"/>
              </a:rPr>
              <a:t>ική </a:t>
            </a:r>
            <a:r>
              <a:rPr sz="1500" spc="-15" dirty="0">
                <a:latin typeface="Calibri"/>
                <a:cs typeface="Calibri"/>
              </a:rPr>
              <a:t> </a:t>
            </a:r>
            <a:r>
              <a:rPr sz="1500" dirty="0">
                <a:latin typeface="Calibri"/>
                <a:cs typeface="Calibri"/>
              </a:rPr>
              <a:t>χρή</a:t>
            </a:r>
            <a:r>
              <a:rPr sz="1500" spc="-15" dirty="0">
                <a:latin typeface="Calibri"/>
                <a:cs typeface="Calibri"/>
              </a:rPr>
              <a:t>σ</a:t>
            </a:r>
            <a:r>
              <a:rPr sz="1500" dirty="0">
                <a:latin typeface="Calibri"/>
                <a:cs typeface="Calibri"/>
              </a:rPr>
              <a:t>η</a:t>
            </a:r>
            <a:r>
              <a:rPr sz="1500" spc="-10" dirty="0">
                <a:latin typeface="Calibri"/>
                <a:cs typeface="Calibri"/>
              </a:rPr>
              <a:t> </a:t>
            </a:r>
            <a:r>
              <a:rPr sz="1500" dirty="0">
                <a:latin typeface="Calibri"/>
                <a:cs typeface="Calibri"/>
              </a:rPr>
              <a:t>μά</a:t>
            </a:r>
            <a:r>
              <a:rPr sz="1500" spc="-10" dirty="0">
                <a:latin typeface="Calibri"/>
                <a:cs typeface="Calibri"/>
              </a:rPr>
              <a:t>σ</a:t>
            </a:r>
            <a:r>
              <a:rPr sz="1500" dirty="0">
                <a:latin typeface="Calibri"/>
                <a:cs typeface="Calibri"/>
              </a:rPr>
              <a:t>κας</a:t>
            </a:r>
            <a:r>
              <a:rPr sz="1500" spc="-5" dirty="0">
                <a:latin typeface="Calibri"/>
                <a:cs typeface="Calibri"/>
              </a:rPr>
              <a:t> </a:t>
            </a:r>
            <a:r>
              <a:rPr sz="1500" spc="-10" dirty="0">
                <a:latin typeface="Calibri"/>
                <a:cs typeface="Calibri"/>
              </a:rPr>
              <a:t>π</a:t>
            </a:r>
            <a:r>
              <a:rPr sz="1500" dirty="0">
                <a:latin typeface="Calibri"/>
                <a:cs typeface="Calibri"/>
              </a:rPr>
              <a:t>ροσ</a:t>
            </a:r>
            <a:r>
              <a:rPr sz="1500" spc="-10" dirty="0">
                <a:latin typeface="Calibri"/>
                <a:cs typeface="Calibri"/>
              </a:rPr>
              <a:t>τ</a:t>
            </a:r>
            <a:r>
              <a:rPr sz="1500" dirty="0">
                <a:latin typeface="Calibri"/>
                <a:cs typeface="Calibri"/>
              </a:rPr>
              <a:t>α</a:t>
            </a:r>
            <a:r>
              <a:rPr sz="1500" spc="-10" dirty="0">
                <a:latin typeface="Calibri"/>
                <a:cs typeface="Calibri"/>
              </a:rPr>
              <a:t>σ</a:t>
            </a:r>
            <a:r>
              <a:rPr sz="1500" dirty="0">
                <a:latin typeface="Calibri"/>
                <a:cs typeface="Calibri"/>
              </a:rPr>
              <a:t>ίας</a:t>
            </a:r>
            <a:r>
              <a:rPr sz="1500" spc="-5" dirty="0">
                <a:latin typeface="Calibri"/>
                <a:cs typeface="Calibri"/>
              </a:rPr>
              <a:t> </a:t>
            </a:r>
            <a:r>
              <a:rPr sz="1500" spc="-10" dirty="0">
                <a:latin typeface="Calibri"/>
                <a:cs typeface="Calibri"/>
              </a:rPr>
              <a:t>στ</a:t>
            </a:r>
            <a:r>
              <a:rPr sz="1500" dirty="0">
                <a:latin typeface="Calibri"/>
                <a:cs typeface="Calibri"/>
              </a:rPr>
              <a:t>ο </a:t>
            </a:r>
            <a:r>
              <a:rPr sz="1500" spc="-10" dirty="0">
                <a:latin typeface="Calibri"/>
                <a:cs typeface="Calibri"/>
              </a:rPr>
              <a:t>π</a:t>
            </a:r>
            <a:r>
              <a:rPr sz="1500" dirty="0">
                <a:latin typeface="Calibri"/>
                <a:cs typeface="Calibri"/>
              </a:rPr>
              <a:t>ροσ</a:t>
            </a:r>
            <a:r>
              <a:rPr sz="1500" spc="-10" dirty="0">
                <a:latin typeface="Calibri"/>
                <a:cs typeface="Calibri"/>
              </a:rPr>
              <a:t>ω</a:t>
            </a:r>
            <a:r>
              <a:rPr sz="1500" dirty="0">
                <a:latin typeface="Calibri"/>
                <a:cs typeface="Calibri"/>
              </a:rPr>
              <a:t>π</a:t>
            </a:r>
            <a:r>
              <a:rPr sz="1500" spc="-10" dirty="0">
                <a:latin typeface="Calibri"/>
                <a:cs typeface="Calibri"/>
              </a:rPr>
              <a:t>ι</a:t>
            </a:r>
            <a:r>
              <a:rPr sz="1500" dirty="0">
                <a:latin typeface="Calibri"/>
                <a:cs typeface="Calibri"/>
              </a:rPr>
              <a:t>κό εργα</a:t>
            </a:r>
            <a:r>
              <a:rPr sz="1500" spc="-10" dirty="0">
                <a:latin typeface="Calibri"/>
                <a:cs typeface="Calibri"/>
              </a:rPr>
              <a:t>σ</a:t>
            </a:r>
            <a:r>
              <a:rPr sz="1500" dirty="0">
                <a:latin typeface="Calibri"/>
                <a:cs typeface="Calibri"/>
              </a:rPr>
              <a:t>ίας</a:t>
            </a:r>
            <a:endParaRPr sz="15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709545" y="4946408"/>
            <a:ext cx="8056245" cy="720090"/>
          </a:xfrm>
          <a:prstGeom prst="rect">
            <a:avLst/>
          </a:prstGeom>
          <a:solidFill>
            <a:srgbClr val="DEEBEE"/>
          </a:solidFill>
        </p:spPr>
        <p:txBody>
          <a:bodyPr vert="horz" wrap="square" lIns="0" tIns="0" rIns="0" bIns="0" rtlCol="0">
            <a:spAutoFit/>
          </a:bodyPr>
          <a:lstStyle/>
          <a:p>
            <a:pPr marL="328930" indent="-220979">
              <a:lnSpc>
                <a:spcPct val="100000"/>
              </a:lnSpc>
              <a:buFont typeface="Wingdings"/>
              <a:buChar char=""/>
              <a:tabLst>
                <a:tab pos="329565" algn="l"/>
              </a:tabLst>
            </a:pPr>
            <a:r>
              <a:rPr sz="1500" dirty="0">
                <a:latin typeface="Calibri"/>
                <a:cs typeface="Calibri"/>
              </a:rPr>
              <a:t>Γάντ</a:t>
            </a:r>
            <a:r>
              <a:rPr sz="1500" spc="-10" dirty="0">
                <a:latin typeface="Calibri"/>
                <a:cs typeface="Calibri"/>
              </a:rPr>
              <a:t>ι</a:t>
            </a:r>
            <a:r>
              <a:rPr sz="1500" dirty="0">
                <a:latin typeface="Calibri"/>
                <a:cs typeface="Calibri"/>
              </a:rPr>
              <a:t>α</a:t>
            </a:r>
            <a:r>
              <a:rPr sz="1500" spc="5" dirty="0">
                <a:latin typeface="Calibri"/>
                <a:cs typeface="Calibri"/>
              </a:rPr>
              <a:t> </a:t>
            </a:r>
            <a:r>
              <a:rPr sz="1500" dirty="0">
                <a:latin typeface="Calibri"/>
                <a:cs typeface="Calibri"/>
              </a:rPr>
              <a:t>μιας</a:t>
            </a:r>
            <a:r>
              <a:rPr sz="1500" spc="-10" dirty="0">
                <a:latin typeface="Calibri"/>
                <a:cs typeface="Calibri"/>
              </a:rPr>
              <a:t> </a:t>
            </a:r>
            <a:r>
              <a:rPr sz="1500" dirty="0">
                <a:latin typeface="Calibri"/>
                <a:cs typeface="Calibri"/>
              </a:rPr>
              <a:t>χρή</a:t>
            </a:r>
            <a:r>
              <a:rPr sz="1500" spc="-10" dirty="0">
                <a:latin typeface="Calibri"/>
                <a:cs typeface="Calibri"/>
              </a:rPr>
              <a:t>σ</a:t>
            </a:r>
            <a:r>
              <a:rPr sz="1500" dirty="0">
                <a:latin typeface="Calibri"/>
                <a:cs typeface="Calibri"/>
              </a:rPr>
              <a:t>εως και </a:t>
            </a:r>
            <a:r>
              <a:rPr sz="1500" spc="-10" dirty="0">
                <a:latin typeface="Calibri"/>
                <a:cs typeface="Calibri"/>
              </a:rPr>
              <a:t>χ</a:t>
            </a:r>
            <a:r>
              <a:rPr sz="1500" dirty="0">
                <a:latin typeface="Calibri"/>
                <a:cs typeface="Calibri"/>
              </a:rPr>
              <a:t>ρήση</a:t>
            </a:r>
            <a:r>
              <a:rPr sz="1500" spc="-5" dirty="0">
                <a:latin typeface="Calibri"/>
                <a:cs typeface="Calibri"/>
              </a:rPr>
              <a:t> </a:t>
            </a:r>
            <a:r>
              <a:rPr sz="1500" dirty="0">
                <a:latin typeface="Calibri"/>
                <a:cs typeface="Calibri"/>
              </a:rPr>
              <a:t>αν</a:t>
            </a:r>
            <a:r>
              <a:rPr sz="1500" spc="-10" dirty="0">
                <a:latin typeface="Calibri"/>
                <a:cs typeface="Calibri"/>
              </a:rPr>
              <a:t>τ</a:t>
            </a:r>
            <a:r>
              <a:rPr sz="1500" dirty="0">
                <a:latin typeface="Calibri"/>
                <a:cs typeface="Calibri"/>
              </a:rPr>
              <a:t>ι</a:t>
            </a:r>
            <a:r>
              <a:rPr sz="1500" spc="-10" dirty="0">
                <a:latin typeface="Calibri"/>
                <a:cs typeface="Calibri"/>
              </a:rPr>
              <a:t>σ</a:t>
            </a:r>
            <a:r>
              <a:rPr sz="1500" dirty="0">
                <a:latin typeface="Calibri"/>
                <a:cs typeface="Calibri"/>
              </a:rPr>
              <a:t>ηπ</a:t>
            </a:r>
            <a:r>
              <a:rPr sz="1500" spc="-10" dirty="0">
                <a:latin typeface="Calibri"/>
                <a:cs typeface="Calibri"/>
              </a:rPr>
              <a:t>τ</a:t>
            </a:r>
            <a:r>
              <a:rPr sz="1500" dirty="0">
                <a:latin typeface="Calibri"/>
                <a:cs typeface="Calibri"/>
              </a:rPr>
              <a:t>ικού</a:t>
            </a:r>
            <a:endParaRPr sz="1500">
              <a:latin typeface="Calibri"/>
              <a:cs typeface="Calibri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2692907" y="2181491"/>
            <a:ext cx="8074659" cy="415290"/>
          </a:xfrm>
          <a:custGeom>
            <a:avLst/>
            <a:gdLst/>
            <a:ahLst/>
            <a:cxnLst/>
            <a:rect l="l" t="t" r="r" b="b"/>
            <a:pathLst>
              <a:path w="8074659" h="415289">
                <a:moveTo>
                  <a:pt x="0" y="414896"/>
                </a:moveTo>
                <a:lnTo>
                  <a:pt x="8074279" y="414896"/>
                </a:lnTo>
                <a:lnTo>
                  <a:pt x="8074279" y="0"/>
                </a:lnTo>
                <a:lnTo>
                  <a:pt x="0" y="0"/>
                </a:lnTo>
                <a:lnTo>
                  <a:pt x="0" y="414896"/>
                </a:lnTo>
                <a:close/>
              </a:path>
            </a:pathLst>
          </a:custGeom>
          <a:solidFill>
            <a:srgbClr val="9CC6C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538224" y="2171826"/>
            <a:ext cx="1106170" cy="424815"/>
          </a:xfrm>
          <a:custGeom>
            <a:avLst/>
            <a:gdLst/>
            <a:ahLst/>
            <a:cxnLst/>
            <a:rect l="l" t="t" r="r" b="b"/>
            <a:pathLst>
              <a:path w="1106170" h="424814">
                <a:moveTo>
                  <a:pt x="0" y="424561"/>
                </a:moveTo>
                <a:lnTo>
                  <a:pt x="1105852" y="424561"/>
                </a:lnTo>
                <a:lnTo>
                  <a:pt x="1105852" y="0"/>
                </a:lnTo>
                <a:lnTo>
                  <a:pt x="0" y="0"/>
                </a:lnTo>
                <a:lnTo>
                  <a:pt x="0" y="424561"/>
                </a:lnTo>
                <a:close/>
              </a:path>
            </a:pathLst>
          </a:custGeom>
          <a:solidFill>
            <a:srgbClr val="417A8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11668886" y="6512624"/>
            <a:ext cx="107950" cy="127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z="800" dirty="0">
                <a:latin typeface="Arial"/>
                <a:cs typeface="Arial"/>
              </a:rPr>
              <a:t>8</a:t>
            </a:fld>
            <a:endParaRPr sz="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244600" y="407669"/>
            <a:ext cx="8674100" cy="875030"/>
          </a:xfrm>
          <a:custGeom>
            <a:avLst/>
            <a:gdLst/>
            <a:ahLst/>
            <a:cxnLst/>
            <a:rect l="l" t="t" r="r" b="b"/>
            <a:pathLst>
              <a:path w="8674100" h="875030">
                <a:moveTo>
                  <a:pt x="8528304" y="0"/>
                </a:moveTo>
                <a:lnTo>
                  <a:pt x="0" y="0"/>
                </a:lnTo>
                <a:lnTo>
                  <a:pt x="0" y="728726"/>
                </a:lnTo>
                <a:lnTo>
                  <a:pt x="145796" y="874521"/>
                </a:lnTo>
                <a:lnTo>
                  <a:pt x="8674100" y="874521"/>
                </a:lnTo>
                <a:lnTo>
                  <a:pt x="8674100" y="145795"/>
                </a:lnTo>
                <a:lnTo>
                  <a:pt x="8528304" y="0"/>
                </a:lnTo>
                <a:close/>
              </a:path>
            </a:pathLst>
          </a:custGeom>
          <a:solidFill>
            <a:srgbClr val="3461A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3077717" y="522884"/>
            <a:ext cx="5008880" cy="6965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2400" b="1" i="1" dirty="0">
                <a:solidFill>
                  <a:srgbClr val="FFFFFF"/>
                </a:solidFill>
                <a:latin typeface="Calibri"/>
                <a:cs typeface="Calibri"/>
              </a:rPr>
              <a:t>Μέτρα</a:t>
            </a:r>
            <a:r>
              <a:rPr sz="2400" b="1" i="1" spc="-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b="1" i="1" dirty="0">
                <a:solidFill>
                  <a:srgbClr val="FFFFFF"/>
                </a:solidFill>
                <a:latin typeface="Calibri"/>
                <a:cs typeface="Calibri"/>
              </a:rPr>
              <a:t>Λε</a:t>
            </a:r>
            <a:r>
              <a:rPr sz="2400" b="1" i="1" spc="-35" dirty="0">
                <a:solidFill>
                  <a:srgbClr val="FFFFFF"/>
                </a:solidFill>
                <a:latin typeface="Calibri"/>
                <a:cs typeface="Calibri"/>
              </a:rPr>
              <a:t>ι</a:t>
            </a:r>
            <a:r>
              <a:rPr sz="2400" b="1" i="1" dirty="0">
                <a:solidFill>
                  <a:srgbClr val="FFFFFF"/>
                </a:solidFill>
                <a:latin typeface="Calibri"/>
                <a:cs typeface="Calibri"/>
              </a:rPr>
              <a:t>του</a:t>
            </a:r>
            <a:r>
              <a:rPr sz="2400" b="1" i="1" spc="-25" dirty="0">
                <a:solidFill>
                  <a:srgbClr val="FFFFFF"/>
                </a:solidFill>
                <a:latin typeface="Calibri"/>
                <a:cs typeface="Calibri"/>
              </a:rPr>
              <a:t>ρ</a:t>
            </a:r>
            <a:r>
              <a:rPr sz="2400" b="1" i="1" dirty="0">
                <a:solidFill>
                  <a:srgbClr val="FFFFFF"/>
                </a:solidFill>
                <a:latin typeface="Calibri"/>
                <a:cs typeface="Calibri"/>
              </a:rPr>
              <a:t>γ</a:t>
            </a:r>
            <a:r>
              <a:rPr sz="2400" b="1" i="1" spc="-10" dirty="0">
                <a:solidFill>
                  <a:srgbClr val="FFFFFF"/>
                </a:solidFill>
                <a:latin typeface="Calibri"/>
                <a:cs typeface="Calibri"/>
              </a:rPr>
              <a:t>ί</a:t>
            </a:r>
            <a:r>
              <a:rPr sz="2400" b="1" i="1" dirty="0">
                <a:solidFill>
                  <a:srgbClr val="FFFFFF"/>
                </a:solidFill>
                <a:latin typeface="Calibri"/>
                <a:cs typeface="Calibri"/>
              </a:rPr>
              <a:t>ας</a:t>
            </a:r>
            <a:r>
              <a:rPr sz="2400" b="1" i="1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b="1" i="1" dirty="0">
                <a:solidFill>
                  <a:srgbClr val="FFFFFF"/>
                </a:solidFill>
                <a:latin typeface="Calibri"/>
                <a:cs typeface="Calibri"/>
              </a:rPr>
              <a:t>Λιαν</a:t>
            </a:r>
            <a:r>
              <a:rPr sz="2400" b="1" i="1" spc="-10" dirty="0">
                <a:solidFill>
                  <a:srgbClr val="FFFFFF"/>
                </a:solidFill>
                <a:latin typeface="Calibri"/>
                <a:cs typeface="Calibri"/>
              </a:rPr>
              <a:t>ι</a:t>
            </a:r>
            <a:r>
              <a:rPr sz="2400" b="1" i="1" spc="-60" dirty="0">
                <a:solidFill>
                  <a:srgbClr val="FFFFFF"/>
                </a:solidFill>
                <a:latin typeface="Calibri"/>
                <a:cs typeface="Calibri"/>
              </a:rPr>
              <a:t>κ</a:t>
            </a:r>
            <a:r>
              <a:rPr sz="2400" b="1" i="1" dirty="0">
                <a:solidFill>
                  <a:srgbClr val="FFFFFF"/>
                </a:solidFill>
                <a:latin typeface="Calibri"/>
                <a:cs typeface="Calibri"/>
              </a:rPr>
              <a:t>ού</a:t>
            </a:r>
            <a:r>
              <a:rPr sz="2400" b="1" i="1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b="1" i="1" dirty="0">
                <a:solidFill>
                  <a:srgbClr val="FFFFFF"/>
                </a:solidFill>
                <a:latin typeface="Calibri"/>
                <a:cs typeface="Calibri"/>
              </a:rPr>
              <a:t>Εμπορί</a:t>
            </a:r>
            <a:r>
              <a:rPr sz="2400" b="1" i="1" spc="-10" dirty="0">
                <a:solidFill>
                  <a:srgbClr val="FFFFFF"/>
                </a:solidFill>
                <a:latin typeface="Calibri"/>
                <a:cs typeface="Calibri"/>
              </a:rPr>
              <a:t>ο</a:t>
            </a:r>
            <a:r>
              <a:rPr sz="2400" b="1" i="1" dirty="0">
                <a:solidFill>
                  <a:srgbClr val="FFFFFF"/>
                </a:solidFill>
                <a:latin typeface="Calibri"/>
                <a:cs typeface="Calibri"/>
              </a:rPr>
              <a:t>υ</a:t>
            </a:r>
            <a:endParaRPr sz="24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</a:pPr>
            <a:r>
              <a:rPr sz="2400" b="1" i="1" dirty="0">
                <a:solidFill>
                  <a:srgbClr val="FFFFFF"/>
                </a:solidFill>
                <a:latin typeface="Calibri"/>
                <a:cs typeface="Calibri"/>
              </a:rPr>
              <a:t>με</a:t>
            </a:r>
            <a:r>
              <a:rPr sz="2400" b="1" i="1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b="1" i="1" dirty="0">
                <a:solidFill>
                  <a:srgbClr val="FFFFFF"/>
                </a:solidFill>
                <a:latin typeface="Calibri"/>
                <a:cs typeface="Calibri"/>
              </a:rPr>
              <a:t>τ</a:t>
            </a:r>
            <a:r>
              <a:rPr sz="2400" b="1" i="1" spc="-35" dirty="0">
                <a:solidFill>
                  <a:srgbClr val="FFFFFF"/>
                </a:solidFill>
                <a:latin typeface="Calibri"/>
                <a:cs typeface="Calibri"/>
              </a:rPr>
              <a:t>η</a:t>
            </a:r>
            <a:r>
              <a:rPr sz="2400" b="1" i="1" dirty="0">
                <a:solidFill>
                  <a:srgbClr val="FFFFFF"/>
                </a:solidFill>
                <a:latin typeface="Calibri"/>
                <a:cs typeface="Calibri"/>
              </a:rPr>
              <a:t>ν</a:t>
            </a:r>
            <a:r>
              <a:rPr sz="2400" b="1" i="1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b="1" i="1" dirty="0">
                <a:solidFill>
                  <a:srgbClr val="FFFFFF"/>
                </a:solidFill>
                <a:latin typeface="Calibri"/>
                <a:cs typeface="Calibri"/>
              </a:rPr>
              <a:t>μ</a:t>
            </a:r>
            <a:r>
              <a:rPr sz="2400" b="1" i="1" spc="-20" dirty="0">
                <a:solidFill>
                  <a:srgbClr val="FFFFFF"/>
                </a:solidFill>
                <a:latin typeface="Calibri"/>
                <a:cs typeface="Calibri"/>
              </a:rPr>
              <a:t>έ</a:t>
            </a:r>
            <a:r>
              <a:rPr sz="2400" b="1" i="1" dirty="0">
                <a:solidFill>
                  <a:srgbClr val="FFFFFF"/>
                </a:solidFill>
                <a:latin typeface="Calibri"/>
                <a:cs typeface="Calibri"/>
              </a:rPr>
              <a:t>θοδο</a:t>
            </a:r>
            <a:r>
              <a:rPr sz="2400" b="1" i="1" spc="-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b="1" i="1" spc="-60" dirty="0">
                <a:solidFill>
                  <a:srgbClr val="FFFFFF"/>
                </a:solidFill>
                <a:latin typeface="Calibri"/>
                <a:cs typeface="Calibri"/>
              </a:rPr>
              <a:t>“</a:t>
            </a:r>
            <a:r>
              <a:rPr sz="2400" b="1" i="1" dirty="0">
                <a:solidFill>
                  <a:srgbClr val="FFFFFF"/>
                </a:solidFill>
                <a:latin typeface="Calibri"/>
                <a:cs typeface="Calibri"/>
              </a:rPr>
              <a:t>c</a:t>
            </a:r>
            <a:r>
              <a:rPr sz="2400" b="1" i="1" spc="-10" dirty="0">
                <a:solidFill>
                  <a:srgbClr val="FFFFFF"/>
                </a:solidFill>
                <a:latin typeface="Calibri"/>
                <a:cs typeface="Calibri"/>
              </a:rPr>
              <a:t>l</a:t>
            </a:r>
            <a:r>
              <a:rPr sz="2400" b="1" i="1" dirty="0">
                <a:solidFill>
                  <a:srgbClr val="FFFFFF"/>
                </a:solidFill>
                <a:latin typeface="Calibri"/>
                <a:cs typeface="Calibri"/>
              </a:rPr>
              <a:t>ick</a:t>
            </a:r>
            <a:r>
              <a:rPr sz="2400" b="1" i="1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b="1" i="1" dirty="0">
                <a:solidFill>
                  <a:srgbClr val="FFFFFF"/>
                </a:solidFill>
                <a:latin typeface="Calibri"/>
                <a:cs typeface="Calibri"/>
              </a:rPr>
              <a:t>awa</a:t>
            </a:r>
            <a:r>
              <a:rPr sz="2400" b="1" i="1" spc="65" dirty="0">
                <a:solidFill>
                  <a:srgbClr val="FFFFFF"/>
                </a:solidFill>
                <a:latin typeface="Calibri"/>
                <a:cs typeface="Calibri"/>
              </a:rPr>
              <a:t>y</a:t>
            </a:r>
            <a:r>
              <a:rPr sz="2400" b="1" i="1" dirty="0">
                <a:solidFill>
                  <a:srgbClr val="FFFFFF"/>
                </a:solidFill>
                <a:latin typeface="Calibri"/>
                <a:cs typeface="Calibri"/>
              </a:rPr>
              <a:t>”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308100" y="1981149"/>
            <a:ext cx="1235075" cy="4641850"/>
          </a:xfrm>
          <a:prstGeom prst="rect">
            <a:avLst/>
          </a:prstGeom>
          <a:solidFill>
            <a:srgbClr val="417A85"/>
          </a:solidFill>
        </p:spPr>
        <p:txBody>
          <a:bodyPr vert="horz" wrap="square" lIns="0" tIns="0" rIns="0" bIns="0" rtlCol="0">
            <a:spAutoFit/>
          </a:bodyPr>
          <a:lstStyle/>
          <a:p>
            <a:pPr marL="80645" marR="436880">
              <a:lnSpc>
                <a:spcPct val="162500"/>
              </a:lnSpc>
            </a:pPr>
            <a:r>
              <a:rPr sz="1600" b="1" spc="-10" dirty="0">
                <a:solidFill>
                  <a:srgbClr val="FFFFFF"/>
                </a:solidFill>
                <a:latin typeface="Calibri"/>
                <a:cs typeface="Calibri"/>
              </a:rPr>
              <a:t>Λια</a:t>
            </a:r>
            <a:r>
              <a:rPr sz="1600" b="1" spc="-5" dirty="0">
                <a:solidFill>
                  <a:srgbClr val="FFFFFF"/>
                </a:solidFill>
                <a:latin typeface="Calibri"/>
                <a:cs typeface="Calibri"/>
              </a:rPr>
              <a:t>ν</a:t>
            </a:r>
            <a:r>
              <a:rPr sz="1600" b="1" spc="-10" dirty="0">
                <a:solidFill>
                  <a:srgbClr val="FFFFFF"/>
                </a:solidFill>
                <a:latin typeface="Calibri"/>
                <a:cs typeface="Calibri"/>
              </a:rPr>
              <a:t>ικό εμπ</a:t>
            </a:r>
            <a:r>
              <a:rPr sz="1600" b="1" spc="-5" dirty="0">
                <a:solidFill>
                  <a:srgbClr val="FFFFFF"/>
                </a:solidFill>
                <a:latin typeface="Calibri"/>
                <a:cs typeface="Calibri"/>
              </a:rPr>
              <a:t>ό</a:t>
            </a:r>
            <a:r>
              <a:rPr sz="1600" b="1" spc="-10" dirty="0">
                <a:solidFill>
                  <a:srgbClr val="FFFFFF"/>
                </a:solidFill>
                <a:latin typeface="Calibri"/>
                <a:cs typeface="Calibri"/>
              </a:rPr>
              <a:t>ριο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2612517" y="2769361"/>
            <a:ext cx="7230745" cy="914400"/>
          </a:xfrm>
          <a:custGeom>
            <a:avLst/>
            <a:gdLst/>
            <a:ahLst/>
            <a:cxnLst/>
            <a:rect l="l" t="t" r="r" b="b"/>
            <a:pathLst>
              <a:path w="7230745" h="914400">
                <a:moveTo>
                  <a:pt x="0" y="914400"/>
                </a:moveTo>
                <a:lnTo>
                  <a:pt x="7230618" y="914400"/>
                </a:lnTo>
                <a:lnTo>
                  <a:pt x="7230618" y="0"/>
                </a:lnTo>
                <a:lnTo>
                  <a:pt x="0" y="0"/>
                </a:lnTo>
                <a:lnTo>
                  <a:pt x="0" y="914400"/>
                </a:lnTo>
                <a:close/>
              </a:path>
            </a:pathLst>
          </a:custGeom>
          <a:solidFill>
            <a:srgbClr val="DEEBE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612517" y="3683761"/>
            <a:ext cx="7221855" cy="887094"/>
          </a:xfrm>
          <a:custGeom>
            <a:avLst/>
            <a:gdLst/>
            <a:ahLst/>
            <a:cxnLst/>
            <a:rect l="l" t="t" r="r" b="b"/>
            <a:pathLst>
              <a:path w="7221855" h="887095">
                <a:moveTo>
                  <a:pt x="0" y="886688"/>
                </a:moveTo>
                <a:lnTo>
                  <a:pt x="7221728" y="886688"/>
                </a:lnTo>
                <a:lnTo>
                  <a:pt x="7221728" y="0"/>
                </a:lnTo>
                <a:lnTo>
                  <a:pt x="0" y="0"/>
                </a:lnTo>
                <a:lnTo>
                  <a:pt x="0" y="886688"/>
                </a:lnTo>
                <a:close/>
              </a:path>
            </a:pathLst>
          </a:custGeom>
          <a:solidFill>
            <a:srgbClr val="DEEBE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621660" y="4898516"/>
            <a:ext cx="7214870" cy="888365"/>
          </a:xfrm>
          <a:custGeom>
            <a:avLst/>
            <a:gdLst/>
            <a:ahLst/>
            <a:cxnLst/>
            <a:rect l="l" t="t" r="r" b="b"/>
            <a:pathLst>
              <a:path w="7214870" h="888364">
                <a:moveTo>
                  <a:pt x="0" y="888326"/>
                </a:moveTo>
                <a:lnTo>
                  <a:pt x="7214615" y="888326"/>
                </a:lnTo>
                <a:lnTo>
                  <a:pt x="7214615" y="0"/>
                </a:lnTo>
                <a:lnTo>
                  <a:pt x="0" y="0"/>
                </a:lnTo>
                <a:lnTo>
                  <a:pt x="0" y="888326"/>
                </a:lnTo>
                <a:close/>
              </a:path>
            </a:pathLst>
          </a:custGeom>
          <a:solidFill>
            <a:srgbClr val="DEEBE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625598" y="1449933"/>
            <a:ext cx="7223759" cy="479425"/>
          </a:xfrm>
          <a:custGeom>
            <a:avLst/>
            <a:gdLst/>
            <a:ahLst/>
            <a:cxnLst/>
            <a:rect l="l" t="t" r="r" b="b"/>
            <a:pathLst>
              <a:path w="7223759" h="479425">
                <a:moveTo>
                  <a:pt x="0" y="479196"/>
                </a:moveTo>
                <a:lnTo>
                  <a:pt x="7223759" y="479196"/>
                </a:lnTo>
                <a:lnTo>
                  <a:pt x="7223759" y="0"/>
                </a:lnTo>
                <a:lnTo>
                  <a:pt x="0" y="0"/>
                </a:lnTo>
                <a:lnTo>
                  <a:pt x="0" y="479196"/>
                </a:lnTo>
                <a:close/>
              </a:path>
            </a:pathLst>
          </a:custGeom>
          <a:solidFill>
            <a:srgbClr val="9CC6C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2616835" y="4570450"/>
            <a:ext cx="7217409" cy="328295"/>
          </a:xfrm>
          <a:custGeom>
            <a:avLst/>
            <a:gdLst/>
            <a:ahLst/>
            <a:cxnLst/>
            <a:rect l="l" t="t" r="r" b="b"/>
            <a:pathLst>
              <a:path w="7217409" h="328295">
                <a:moveTo>
                  <a:pt x="0" y="328066"/>
                </a:moveTo>
                <a:lnTo>
                  <a:pt x="7217409" y="328066"/>
                </a:lnTo>
                <a:lnTo>
                  <a:pt x="7217409" y="0"/>
                </a:lnTo>
                <a:lnTo>
                  <a:pt x="0" y="0"/>
                </a:lnTo>
                <a:lnTo>
                  <a:pt x="0" y="328066"/>
                </a:lnTo>
                <a:close/>
              </a:path>
            </a:pathLst>
          </a:custGeom>
          <a:solidFill>
            <a:srgbClr val="DEEBE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2708275" y="2034550"/>
            <a:ext cx="6992620" cy="44075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33679" indent="-220979">
              <a:lnSpc>
                <a:spcPct val="100000"/>
              </a:lnSpc>
              <a:buFont typeface="Wingdings"/>
              <a:buChar char=""/>
              <a:tabLst>
                <a:tab pos="233679" algn="l"/>
              </a:tabLst>
            </a:pPr>
            <a:r>
              <a:rPr sz="1500" b="1" dirty="0">
                <a:latin typeface="Calibri"/>
                <a:cs typeface="Calibri"/>
              </a:rPr>
              <a:t>Έναρξη</a:t>
            </a:r>
            <a:r>
              <a:rPr sz="1500" b="1" spc="5" dirty="0">
                <a:latin typeface="Calibri"/>
                <a:cs typeface="Calibri"/>
              </a:rPr>
              <a:t> </a:t>
            </a:r>
            <a:r>
              <a:rPr sz="1500" b="1" dirty="0">
                <a:latin typeface="Calibri"/>
                <a:cs typeface="Calibri"/>
              </a:rPr>
              <a:t>λειτουργίας από </a:t>
            </a:r>
            <a:r>
              <a:rPr sz="1500" b="1" spc="-5" dirty="0">
                <a:latin typeface="Calibri"/>
                <a:cs typeface="Calibri"/>
              </a:rPr>
              <a:t>Κ</a:t>
            </a:r>
            <a:r>
              <a:rPr sz="1500" b="1" dirty="0">
                <a:latin typeface="Calibri"/>
                <a:cs typeface="Calibri"/>
              </a:rPr>
              <a:t>υριακή</a:t>
            </a:r>
            <a:r>
              <a:rPr sz="1500" b="1" spc="5" dirty="0">
                <a:latin typeface="Calibri"/>
                <a:cs typeface="Calibri"/>
              </a:rPr>
              <a:t> </a:t>
            </a:r>
            <a:r>
              <a:rPr sz="1500" b="1" spc="-5" dirty="0">
                <a:latin typeface="Calibri"/>
                <a:cs typeface="Calibri"/>
              </a:rPr>
              <a:t>1</a:t>
            </a:r>
            <a:r>
              <a:rPr sz="1500" b="1" dirty="0">
                <a:latin typeface="Calibri"/>
                <a:cs typeface="Calibri"/>
              </a:rPr>
              <a:t>3 Δ</a:t>
            </a:r>
            <a:r>
              <a:rPr sz="1500" b="1" spc="-10" dirty="0">
                <a:latin typeface="Calibri"/>
                <a:cs typeface="Calibri"/>
              </a:rPr>
              <a:t>ε</a:t>
            </a:r>
            <a:r>
              <a:rPr sz="1500" b="1" dirty="0">
                <a:latin typeface="Calibri"/>
                <a:cs typeface="Calibri"/>
              </a:rPr>
              <a:t>κε</a:t>
            </a:r>
            <a:r>
              <a:rPr sz="1500" b="1" spc="-10" dirty="0">
                <a:latin typeface="Calibri"/>
                <a:cs typeface="Calibri"/>
              </a:rPr>
              <a:t>μ</a:t>
            </a:r>
            <a:r>
              <a:rPr sz="1500" b="1" dirty="0">
                <a:latin typeface="Calibri"/>
                <a:cs typeface="Calibri"/>
              </a:rPr>
              <a:t>β</a:t>
            </a:r>
            <a:r>
              <a:rPr sz="1500" b="1" spc="-5" dirty="0">
                <a:latin typeface="Calibri"/>
                <a:cs typeface="Calibri"/>
              </a:rPr>
              <a:t>ρ</a:t>
            </a:r>
            <a:r>
              <a:rPr sz="1500" b="1" dirty="0">
                <a:latin typeface="Calibri"/>
                <a:cs typeface="Calibri"/>
              </a:rPr>
              <a:t>ίο</a:t>
            </a:r>
            <a:r>
              <a:rPr sz="1500" b="1" spc="15" dirty="0">
                <a:latin typeface="Calibri"/>
                <a:cs typeface="Calibri"/>
              </a:rPr>
              <a:t>υ</a:t>
            </a:r>
            <a:r>
              <a:rPr sz="1500" b="1" dirty="0">
                <a:latin typeface="Calibri"/>
                <a:cs typeface="Calibri"/>
              </a:rPr>
              <a:t>.</a:t>
            </a:r>
            <a:endParaRPr sz="1500">
              <a:latin typeface="Calibri"/>
              <a:cs typeface="Calibri"/>
            </a:endParaRPr>
          </a:p>
          <a:p>
            <a:pPr marL="233679" indent="-220979">
              <a:lnSpc>
                <a:spcPts val="1800"/>
              </a:lnSpc>
              <a:buFont typeface="Wingdings"/>
              <a:buChar char=""/>
              <a:tabLst>
                <a:tab pos="233679" algn="l"/>
              </a:tabLst>
            </a:pPr>
            <a:r>
              <a:rPr sz="1500" b="1" dirty="0">
                <a:latin typeface="Calibri"/>
                <a:cs typeface="Calibri"/>
              </a:rPr>
              <a:t>Πρ</a:t>
            </a:r>
            <a:r>
              <a:rPr sz="1500" b="1" spc="-5" dirty="0">
                <a:latin typeface="Calibri"/>
                <a:cs typeface="Calibri"/>
              </a:rPr>
              <a:t>ο</a:t>
            </a:r>
            <a:r>
              <a:rPr sz="1500" b="1" dirty="0">
                <a:latin typeface="Calibri"/>
                <a:cs typeface="Calibri"/>
              </a:rPr>
              <a:t>αιρετική</a:t>
            </a:r>
            <a:r>
              <a:rPr sz="1500" b="1" spc="15" dirty="0">
                <a:latin typeface="Calibri"/>
                <a:cs typeface="Calibri"/>
              </a:rPr>
              <a:t> </a:t>
            </a:r>
            <a:r>
              <a:rPr sz="1500" b="1" dirty="0">
                <a:latin typeface="Calibri"/>
                <a:cs typeface="Calibri"/>
              </a:rPr>
              <a:t>λειτουργία καταστη</a:t>
            </a:r>
            <a:r>
              <a:rPr sz="1500" b="1" spc="-10" dirty="0">
                <a:latin typeface="Calibri"/>
                <a:cs typeface="Calibri"/>
              </a:rPr>
              <a:t>μ</a:t>
            </a:r>
            <a:r>
              <a:rPr sz="1500" b="1" dirty="0">
                <a:latin typeface="Calibri"/>
                <a:cs typeface="Calibri"/>
              </a:rPr>
              <a:t>άτων, τις </a:t>
            </a:r>
            <a:r>
              <a:rPr sz="1500" b="1" spc="-10" dirty="0">
                <a:latin typeface="Calibri"/>
                <a:cs typeface="Calibri"/>
              </a:rPr>
              <a:t>Κ</a:t>
            </a:r>
            <a:r>
              <a:rPr sz="1500" b="1" dirty="0">
                <a:latin typeface="Calibri"/>
                <a:cs typeface="Calibri"/>
              </a:rPr>
              <a:t>υριακές</a:t>
            </a:r>
            <a:r>
              <a:rPr sz="1500" b="1" spc="5" dirty="0">
                <a:latin typeface="Calibri"/>
                <a:cs typeface="Calibri"/>
              </a:rPr>
              <a:t> </a:t>
            </a:r>
            <a:r>
              <a:rPr sz="1500" b="1" spc="-5" dirty="0">
                <a:latin typeface="Calibri"/>
                <a:cs typeface="Calibri"/>
              </a:rPr>
              <a:t>1</a:t>
            </a:r>
            <a:r>
              <a:rPr sz="1500" b="1" spc="5" dirty="0">
                <a:latin typeface="Calibri"/>
                <a:cs typeface="Calibri"/>
              </a:rPr>
              <a:t>3</a:t>
            </a:r>
            <a:r>
              <a:rPr sz="1500" b="1" spc="-5" dirty="0">
                <a:latin typeface="Calibri"/>
                <a:cs typeface="Calibri"/>
              </a:rPr>
              <a:t>-2</a:t>
            </a:r>
            <a:r>
              <a:rPr sz="1500" b="1" dirty="0">
                <a:latin typeface="Calibri"/>
                <a:cs typeface="Calibri"/>
              </a:rPr>
              <a:t>0</a:t>
            </a:r>
            <a:r>
              <a:rPr sz="1500" b="1" spc="25" dirty="0">
                <a:latin typeface="Calibri"/>
                <a:cs typeface="Calibri"/>
              </a:rPr>
              <a:t> </a:t>
            </a:r>
            <a:r>
              <a:rPr sz="1500" b="1" dirty="0">
                <a:latin typeface="Calibri"/>
                <a:cs typeface="Calibri"/>
              </a:rPr>
              <a:t>και </a:t>
            </a:r>
            <a:r>
              <a:rPr sz="1500" b="1" spc="-10" dirty="0">
                <a:latin typeface="Calibri"/>
                <a:cs typeface="Calibri"/>
              </a:rPr>
              <a:t>2</a:t>
            </a:r>
            <a:r>
              <a:rPr sz="1500" b="1" dirty="0">
                <a:latin typeface="Calibri"/>
                <a:cs typeface="Calibri"/>
              </a:rPr>
              <a:t>7 Δ</a:t>
            </a:r>
            <a:r>
              <a:rPr sz="1500" b="1" spc="-10" dirty="0">
                <a:latin typeface="Calibri"/>
                <a:cs typeface="Calibri"/>
              </a:rPr>
              <a:t>ε</a:t>
            </a:r>
            <a:r>
              <a:rPr sz="1500" b="1" dirty="0">
                <a:latin typeface="Calibri"/>
                <a:cs typeface="Calibri"/>
              </a:rPr>
              <a:t>κε</a:t>
            </a:r>
            <a:r>
              <a:rPr sz="1500" b="1" spc="-10" dirty="0">
                <a:latin typeface="Calibri"/>
                <a:cs typeface="Calibri"/>
              </a:rPr>
              <a:t>μ</a:t>
            </a:r>
            <a:r>
              <a:rPr sz="1500" b="1" dirty="0">
                <a:latin typeface="Calibri"/>
                <a:cs typeface="Calibri"/>
              </a:rPr>
              <a:t>β</a:t>
            </a:r>
            <a:r>
              <a:rPr sz="1500" b="1" spc="-5" dirty="0">
                <a:latin typeface="Calibri"/>
                <a:cs typeface="Calibri"/>
              </a:rPr>
              <a:t>ρ</a:t>
            </a:r>
            <a:r>
              <a:rPr sz="1500" b="1" dirty="0">
                <a:latin typeface="Calibri"/>
                <a:cs typeface="Calibri"/>
              </a:rPr>
              <a:t>ίου.</a:t>
            </a:r>
            <a:endParaRPr sz="1500">
              <a:latin typeface="Calibri"/>
              <a:cs typeface="Calibri"/>
            </a:endParaRPr>
          </a:p>
          <a:p>
            <a:pPr marL="239395" indent="-226695">
              <a:lnSpc>
                <a:spcPts val="1920"/>
              </a:lnSpc>
              <a:buFont typeface="Wingdings"/>
              <a:buChar char=""/>
              <a:tabLst>
                <a:tab pos="240029" algn="l"/>
              </a:tabLst>
            </a:pPr>
            <a:r>
              <a:rPr sz="1600" spc="-10" dirty="0">
                <a:latin typeface="Calibri"/>
                <a:cs typeface="Calibri"/>
              </a:rPr>
              <a:t>Ωρ</a:t>
            </a:r>
            <a:r>
              <a:rPr sz="1600" spc="-15" dirty="0">
                <a:latin typeface="Calibri"/>
                <a:cs typeface="Calibri"/>
              </a:rPr>
              <a:t>ά</a:t>
            </a:r>
            <a:r>
              <a:rPr sz="1600" spc="-10" dirty="0">
                <a:latin typeface="Calibri"/>
                <a:cs typeface="Calibri"/>
              </a:rPr>
              <a:t>ρ</a:t>
            </a:r>
            <a:r>
              <a:rPr sz="1600" dirty="0">
                <a:latin typeface="Calibri"/>
                <a:cs typeface="Calibri"/>
              </a:rPr>
              <a:t>ι</a:t>
            </a:r>
            <a:r>
              <a:rPr sz="1600" spc="-10" dirty="0">
                <a:latin typeface="Calibri"/>
                <a:cs typeface="Calibri"/>
              </a:rPr>
              <a:t>ο</a:t>
            </a:r>
            <a:r>
              <a:rPr sz="1600" spc="1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λε</a:t>
            </a:r>
            <a:r>
              <a:rPr sz="1600" dirty="0">
                <a:latin typeface="Calibri"/>
                <a:cs typeface="Calibri"/>
              </a:rPr>
              <a:t>ι</a:t>
            </a:r>
            <a:r>
              <a:rPr sz="1600" spc="-10" dirty="0">
                <a:latin typeface="Calibri"/>
                <a:cs typeface="Calibri"/>
              </a:rPr>
              <a:t>τουργίας</a:t>
            </a:r>
            <a:r>
              <a:rPr sz="1600" spc="-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(π</a:t>
            </a:r>
            <a:r>
              <a:rPr sz="1600" spc="-5" dirty="0">
                <a:latin typeface="Calibri"/>
                <a:cs typeface="Calibri"/>
              </a:rPr>
              <a:t>ρ</a:t>
            </a:r>
            <a:r>
              <a:rPr sz="1600" spc="-10" dirty="0">
                <a:latin typeface="Calibri"/>
                <a:cs typeface="Calibri"/>
              </a:rPr>
              <a:t>ο</a:t>
            </a:r>
            <a:r>
              <a:rPr sz="1600" spc="-20" dirty="0">
                <a:latin typeface="Calibri"/>
                <a:cs typeface="Calibri"/>
              </a:rPr>
              <a:t>α</a:t>
            </a:r>
            <a:r>
              <a:rPr sz="1600" spc="-10" dirty="0">
                <a:latin typeface="Calibri"/>
                <a:cs typeface="Calibri"/>
              </a:rPr>
              <a:t>ιρ</a:t>
            </a:r>
            <a:r>
              <a:rPr sz="1600" spc="-5" dirty="0">
                <a:latin typeface="Calibri"/>
                <a:cs typeface="Calibri"/>
              </a:rPr>
              <a:t>ε</a:t>
            </a:r>
            <a:r>
              <a:rPr sz="1600" spc="-10" dirty="0">
                <a:latin typeface="Calibri"/>
                <a:cs typeface="Calibri"/>
              </a:rPr>
              <a:t>τι</a:t>
            </a:r>
            <a:r>
              <a:rPr sz="1600" spc="-20" dirty="0">
                <a:latin typeface="Calibri"/>
                <a:cs typeface="Calibri"/>
              </a:rPr>
              <a:t>κ</a:t>
            </a:r>
            <a:r>
              <a:rPr sz="1600" spc="-10" dirty="0">
                <a:latin typeface="Calibri"/>
                <a:cs typeface="Calibri"/>
              </a:rPr>
              <a:t>ό)</a:t>
            </a:r>
            <a:r>
              <a:rPr sz="1600" spc="15" dirty="0">
                <a:latin typeface="Calibri"/>
                <a:cs typeface="Calibri"/>
              </a:rPr>
              <a:t> </a:t>
            </a:r>
            <a:r>
              <a:rPr sz="1600" spc="-15" dirty="0">
                <a:latin typeface="Calibri"/>
                <a:cs typeface="Calibri"/>
              </a:rPr>
              <a:t>α</a:t>
            </a:r>
            <a:r>
              <a:rPr sz="1600" spc="-10" dirty="0">
                <a:latin typeface="Calibri"/>
                <a:cs typeface="Calibri"/>
              </a:rPr>
              <a:t>πό</a:t>
            </a:r>
            <a:r>
              <a:rPr sz="1600" spc="1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7</a:t>
            </a:r>
            <a:r>
              <a:rPr sz="1600" spc="3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π.</a:t>
            </a:r>
            <a:r>
              <a:rPr sz="1600" spc="-15" dirty="0">
                <a:latin typeface="Calibri"/>
                <a:cs typeface="Calibri"/>
              </a:rPr>
              <a:t>μ</a:t>
            </a:r>
            <a:r>
              <a:rPr sz="1600" spc="-5" dirty="0">
                <a:latin typeface="Calibri"/>
                <a:cs typeface="Calibri"/>
              </a:rPr>
              <a:t>.</a:t>
            </a:r>
            <a:r>
              <a:rPr sz="1600" spc="-10" dirty="0">
                <a:latin typeface="Calibri"/>
                <a:cs typeface="Calibri"/>
              </a:rPr>
              <a:t> έως 9</a:t>
            </a:r>
            <a:r>
              <a:rPr sz="1600" spc="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μ.μ</a:t>
            </a:r>
            <a:endParaRPr sz="1600">
              <a:latin typeface="Calibri"/>
              <a:cs typeface="Calibri"/>
            </a:endParaRPr>
          </a:p>
          <a:p>
            <a:pPr marL="190500" marR="158115" indent="-177800" algn="just">
              <a:lnSpc>
                <a:spcPct val="100000"/>
              </a:lnSpc>
              <a:spcBef>
                <a:spcPts val="535"/>
              </a:spcBef>
              <a:buFont typeface="Wingdings"/>
              <a:buChar char=""/>
              <a:tabLst>
                <a:tab pos="233679" algn="l"/>
              </a:tabLst>
            </a:pPr>
            <a:r>
              <a:rPr sz="1500" dirty="0">
                <a:latin typeface="Calibri"/>
                <a:cs typeface="Calibri"/>
              </a:rPr>
              <a:t>Η εξ</a:t>
            </a:r>
            <a:r>
              <a:rPr sz="1500" spc="5" dirty="0">
                <a:latin typeface="Calibri"/>
                <a:cs typeface="Calibri"/>
              </a:rPr>
              <a:t> </a:t>
            </a:r>
            <a:r>
              <a:rPr sz="1500" dirty="0">
                <a:latin typeface="Calibri"/>
                <a:cs typeface="Calibri"/>
              </a:rPr>
              <a:t>αποσ</a:t>
            </a:r>
            <a:r>
              <a:rPr sz="1500" spc="-10" dirty="0">
                <a:latin typeface="Calibri"/>
                <a:cs typeface="Calibri"/>
              </a:rPr>
              <a:t>τ</a:t>
            </a:r>
            <a:r>
              <a:rPr sz="1500" dirty="0">
                <a:latin typeface="Calibri"/>
                <a:cs typeface="Calibri"/>
              </a:rPr>
              <a:t>άσε</a:t>
            </a:r>
            <a:r>
              <a:rPr sz="1500" spc="-5" dirty="0">
                <a:latin typeface="Calibri"/>
                <a:cs typeface="Calibri"/>
              </a:rPr>
              <a:t>ω</a:t>
            </a:r>
            <a:r>
              <a:rPr sz="1500" dirty="0">
                <a:latin typeface="Calibri"/>
                <a:cs typeface="Calibri"/>
              </a:rPr>
              <a:t>ς υποχρεωτ</a:t>
            </a:r>
            <a:r>
              <a:rPr sz="1500" spc="-10" dirty="0">
                <a:latin typeface="Calibri"/>
                <a:cs typeface="Calibri"/>
              </a:rPr>
              <a:t>ι</a:t>
            </a:r>
            <a:r>
              <a:rPr sz="1500" dirty="0">
                <a:latin typeface="Calibri"/>
                <a:cs typeface="Calibri"/>
              </a:rPr>
              <a:t>κή </a:t>
            </a:r>
            <a:r>
              <a:rPr sz="1500" spc="-5" dirty="0">
                <a:latin typeface="Calibri"/>
                <a:cs typeface="Calibri"/>
              </a:rPr>
              <a:t>π</a:t>
            </a:r>
            <a:r>
              <a:rPr sz="1500" dirty="0">
                <a:latin typeface="Calibri"/>
                <a:cs typeface="Calibri"/>
              </a:rPr>
              <a:t>ροαγορά</a:t>
            </a:r>
            <a:r>
              <a:rPr sz="1500" spc="-30" dirty="0">
                <a:latin typeface="Calibri"/>
                <a:cs typeface="Calibri"/>
              </a:rPr>
              <a:t> </a:t>
            </a:r>
            <a:r>
              <a:rPr sz="1500" dirty="0">
                <a:latin typeface="Calibri"/>
                <a:cs typeface="Calibri"/>
              </a:rPr>
              <a:t>τ</a:t>
            </a:r>
            <a:r>
              <a:rPr sz="1500" spc="-5" dirty="0">
                <a:latin typeface="Calibri"/>
                <a:cs typeface="Calibri"/>
              </a:rPr>
              <a:t>ω</a:t>
            </a:r>
            <a:r>
              <a:rPr sz="1500" dirty="0">
                <a:latin typeface="Calibri"/>
                <a:cs typeface="Calibri"/>
              </a:rPr>
              <a:t>ν</a:t>
            </a:r>
            <a:r>
              <a:rPr sz="1500" spc="5" dirty="0">
                <a:latin typeface="Calibri"/>
                <a:cs typeface="Calibri"/>
              </a:rPr>
              <a:t> </a:t>
            </a:r>
            <a:r>
              <a:rPr sz="1500" dirty="0">
                <a:latin typeface="Calibri"/>
                <a:cs typeface="Calibri"/>
              </a:rPr>
              <a:t>αγαθών (ηλεκτρον</a:t>
            </a:r>
            <a:r>
              <a:rPr sz="1500" spc="-5" dirty="0">
                <a:latin typeface="Calibri"/>
                <a:cs typeface="Calibri"/>
              </a:rPr>
              <a:t>ι</a:t>
            </a:r>
            <a:r>
              <a:rPr sz="1500" dirty="0">
                <a:latin typeface="Calibri"/>
                <a:cs typeface="Calibri"/>
              </a:rPr>
              <a:t>κή και τ</a:t>
            </a:r>
            <a:r>
              <a:rPr sz="1500" spc="-10" dirty="0">
                <a:latin typeface="Calibri"/>
                <a:cs typeface="Calibri"/>
              </a:rPr>
              <a:t>η</a:t>
            </a:r>
            <a:r>
              <a:rPr sz="1500" dirty="0">
                <a:latin typeface="Calibri"/>
                <a:cs typeface="Calibri"/>
              </a:rPr>
              <a:t>λεφω</a:t>
            </a:r>
            <a:r>
              <a:rPr sz="1500" spc="-5" dirty="0">
                <a:latin typeface="Calibri"/>
                <a:cs typeface="Calibri"/>
              </a:rPr>
              <a:t>ν</a:t>
            </a:r>
            <a:r>
              <a:rPr sz="1500" dirty="0">
                <a:latin typeface="Calibri"/>
                <a:cs typeface="Calibri"/>
              </a:rPr>
              <a:t>ική παραγγελία) και</a:t>
            </a:r>
            <a:r>
              <a:rPr sz="1500" spc="5" dirty="0">
                <a:latin typeface="Calibri"/>
                <a:cs typeface="Calibri"/>
              </a:rPr>
              <a:t> </a:t>
            </a:r>
            <a:r>
              <a:rPr sz="1500" dirty="0">
                <a:latin typeface="Calibri"/>
                <a:cs typeface="Calibri"/>
              </a:rPr>
              <a:t>παραλα</a:t>
            </a:r>
            <a:r>
              <a:rPr sz="1500" spc="-5" dirty="0">
                <a:latin typeface="Calibri"/>
                <a:cs typeface="Calibri"/>
              </a:rPr>
              <a:t>β</a:t>
            </a:r>
            <a:r>
              <a:rPr sz="1500" dirty="0">
                <a:latin typeface="Calibri"/>
                <a:cs typeface="Calibri"/>
              </a:rPr>
              <a:t>ή </a:t>
            </a:r>
            <a:r>
              <a:rPr sz="1500" spc="-15" dirty="0">
                <a:latin typeface="Calibri"/>
                <a:cs typeface="Calibri"/>
              </a:rPr>
              <a:t> </a:t>
            </a:r>
            <a:r>
              <a:rPr sz="1500" dirty="0">
                <a:latin typeface="Calibri"/>
                <a:cs typeface="Calibri"/>
              </a:rPr>
              <a:t>από </a:t>
            </a:r>
            <a:r>
              <a:rPr sz="1500" spc="-10" dirty="0">
                <a:latin typeface="Calibri"/>
                <a:cs typeface="Calibri"/>
              </a:rPr>
              <a:t>τ</a:t>
            </a:r>
            <a:r>
              <a:rPr sz="1500" dirty="0">
                <a:latin typeface="Calibri"/>
                <a:cs typeface="Calibri"/>
              </a:rPr>
              <a:t>ην</a:t>
            </a:r>
            <a:r>
              <a:rPr sz="1500" spc="-10" dirty="0">
                <a:latin typeface="Calibri"/>
                <a:cs typeface="Calibri"/>
              </a:rPr>
              <a:t> </a:t>
            </a:r>
            <a:r>
              <a:rPr sz="1500" dirty="0">
                <a:latin typeface="Calibri"/>
                <a:cs typeface="Calibri"/>
              </a:rPr>
              <a:t>εί</a:t>
            </a:r>
            <a:r>
              <a:rPr sz="1500" spc="-10" dirty="0">
                <a:latin typeface="Calibri"/>
                <a:cs typeface="Calibri"/>
              </a:rPr>
              <a:t>σ</a:t>
            </a:r>
            <a:r>
              <a:rPr sz="1500" dirty="0">
                <a:latin typeface="Calibri"/>
                <a:cs typeface="Calibri"/>
              </a:rPr>
              <a:t>οδο</a:t>
            </a:r>
            <a:r>
              <a:rPr sz="1500" spc="10" dirty="0">
                <a:latin typeface="Calibri"/>
                <a:cs typeface="Calibri"/>
              </a:rPr>
              <a:t> </a:t>
            </a:r>
            <a:r>
              <a:rPr sz="1500" dirty="0">
                <a:latin typeface="Calibri"/>
                <a:cs typeface="Calibri"/>
              </a:rPr>
              <a:t>του</a:t>
            </a:r>
            <a:r>
              <a:rPr sz="1500" spc="-15" dirty="0">
                <a:latin typeface="Calibri"/>
                <a:cs typeface="Calibri"/>
              </a:rPr>
              <a:t> </a:t>
            </a:r>
            <a:r>
              <a:rPr sz="1500" dirty="0">
                <a:latin typeface="Calibri"/>
                <a:cs typeface="Calibri"/>
              </a:rPr>
              <a:t>κατα</a:t>
            </a:r>
            <a:r>
              <a:rPr sz="1500" spc="-10" dirty="0">
                <a:latin typeface="Calibri"/>
                <a:cs typeface="Calibri"/>
              </a:rPr>
              <a:t>σ</a:t>
            </a:r>
            <a:r>
              <a:rPr sz="1500" dirty="0">
                <a:latin typeface="Calibri"/>
                <a:cs typeface="Calibri"/>
              </a:rPr>
              <a:t>τ</a:t>
            </a:r>
            <a:r>
              <a:rPr sz="1500" spc="-10" dirty="0">
                <a:latin typeface="Calibri"/>
                <a:cs typeface="Calibri"/>
              </a:rPr>
              <a:t>ή</a:t>
            </a:r>
            <a:r>
              <a:rPr sz="1500" dirty="0">
                <a:latin typeface="Calibri"/>
                <a:cs typeface="Calibri"/>
              </a:rPr>
              <a:t>ματος </a:t>
            </a:r>
            <a:r>
              <a:rPr sz="1500" spc="-15" dirty="0">
                <a:latin typeface="Calibri"/>
                <a:cs typeface="Calibri"/>
              </a:rPr>
              <a:t> </a:t>
            </a:r>
            <a:r>
              <a:rPr sz="1500" dirty="0">
                <a:latin typeface="Calibri"/>
                <a:cs typeface="Calibri"/>
              </a:rPr>
              <a:t>από</a:t>
            </a:r>
            <a:r>
              <a:rPr sz="1500" spc="-15" dirty="0">
                <a:latin typeface="Calibri"/>
                <a:cs typeface="Calibri"/>
              </a:rPr>
              <a:t> </a:t>
            </a:r>
            <a:r>
              <a:rPr sz="1500" dirty="0">
                <a:latin typeface="Calibri"/>
                <a:cs typeface="Calibri"/>
              </a:rPr>
              <a:t>ένα</a:t>
            </a:r>
            <a:r>
              <a:rPr sz="1500" spc="5" dirty="0">
                <a:latin typeface="Calibri"/>
                <a:cs typeface="Calibri"/>
              </a:rPr>
              <a:t> </a:t>
            </a:r>
            <a:r>
              <a:rPr sz="1500" dirty="0">
                <a:latin typeface="Calibri"/>
                <a:cs typeface="Calibri"/>
              </a:rPr>
              <a:t>(1)</a:t>
            </a:r>
            <a:r>
              <a:rPr sz="1500" spc="-20" dirty="0">
                <a:latin typeface="Calibri"/>
                <a:cs typeface="Calibri"/>
              </a:rPr>
              <a:t> </a:t>
            </a:r>
            <a:r>
              <a:rPr sz="1500" dirty="0">
                <a:latin typeface="Calibri"/>
                <a:cs typeface="Calibri"/>
              </a:rPr>
              <a:t>και</a:t>
            </a:r>
            <a:r>
              <a:rPr sz="1500" spc="5" dirty="0">
                <a:latin typeface="Calibri"/>
                <a:cs typeface="Calibri"/>
              </a:rPr>
              <a:t> </a:t>
            </a:r>
            <a:r>
              <a:rPr sz="1500" dirty="0">
                <a:latin typeface="Calibri"/>
                <a:cs typeface="Calibri"/>
              </a:rPr>
              <a:t>μόνο άτομο.</a:t>
            </a:r>
            <a:endParaRPr sz="1500">
              <a:latin typeface="Calibri"/>
              <a:cs typeface="Calibri"/>
            </a:endParaRPr>
          </a:p>
          <a:p>
            <a:pPr marL="12700">
              <a:lnSpc>
                <a:spcPts val="1750"/>
              </a:lnSpc>
            </a:pPr>
            <a:r>
              <a:rPr sz="1500" spc="65" dirty="0">
                <a:latin typeface="Wingdings"/>
                <a:cs typeface="Wingdings"/>
              </a:rPr>
              <a:t></a:t>
            </a:r>
            <a:r>
              <a:rPr sz="1500" spc="-10" dirty="0">
                <a:latin typeface="Calibri"/>
                <a:cs typeface="Calibri"/>
              </a:rPr>
              <a:t>Α</a:t>
            </a:r>
            <a:r>
              <a:rPr sz="1500" dirty="0">
                <a:latin typeface="Calibri"/>
                <a:cs typeface="Calibri"/>
              </a:rPr>
              <a:t>παγορεύεται</a:t>
            </a:r>
            <a:r>
              <a:rPr sz="1500" spc="-25" dirty="0">
                <a:latin typeface="Calibri"/>
                <a:cs typeface="Calibri"/>
              </a:rPr>
              <a:t> </a:t>
            </a:r>
            <a:r>
              <a:rPr sz="1500" dirty="0">
                <a:latin typeface="Calibri"/>
                <a:cs typeface="Calibri"/>
              </a:rPr>
              <a:t>η</a:t>
            </a:r>
            <a:r>
              <a:rPr sz="1500" spc="-10" dirty="0">
                <a:latin typeface="Calibri"/>
                <a:cs typeface="Calibri"/>
              </a:rPr>
              <a:t> </a:t>
            </a:r>
            <a:r>
              <a:rPr sz="1500" dirty="0">
                <a:latin typeface="Calibri"/>
                <a:cs typeface="Calibri"/>
              </a:rPr>
              <a:t>ε</a:t>
            </a:r>
            <a:r>
              <a:rPr sz="1500" spc="-5" dirty="0">
                <a:latin typeface="Calibri"/>
                <a:cs typeface="Calibri"/>
              </a:rPr>
              <a:t>ί</a:t>
            </a:r>
            <a:r>
              <a:rPr sz="1500" spc="-10" dirty="0">
                <a:latin typeface="Calibri"/>
                <a:cs typeface="Calibri"/>
              </a:rPr>
              <a:t>σ</a:t>
            </a:r>
            <a:r>
              <a:rPr sz="1500" dirty="0">
                <a:latin typeface="Calibri"/>
                <a:cs typeface="Calibri"/>
              </a:rPr>
              <a:t>ο</a:t>
            </a:r>
            <a:r>
              <a:rPr sz="1500" spc="-10" dirty="0">
                <a:latin typeface="Calibri"/>
                <a:cs typeface="Calibri"/>
              </a:rPr>
              <a:t>δ</a:t>
            </a:r>
            <a:r>
              <a:rPr sz="1500" dirty="0">
                <a:latin typeface="Calibri"/>
                <a:cs typeface="Calibri"/>
              </a:rPr>
              <a:t>ος</a:t>
            </a:r>
            <a:r>
              <a:rPr sz="1500" spc="15" dirty="0">
                <a:latin typeface="Calibri"/>
                <a:cs typeface="Calibri"/>
              </a:rPr>
              <a:t> </a:t>
            </a:r>
            <a:r>
              <a:rPr sz="1500" dirty="0">
                <a:latin typeface="Calibri"/>
                <a:cs typeface="Calibri"/>
              </a:rPr>
              <a:t>πελα</a:t>
            </a:r>
            <a:r>
              <a:rPr sz="1500" spc="-10" dirty="0">
                <a:latin typeface="Calibri"/>
                <a:cs typeface="Calibri"/>
              </a:rPr>
              <a:t>τ</a:t>
            </a:r>
            <a:r>
              <a:rPr sz="1500" dirty="0">
                <a:latin typeface="Calibri"/>
                <a:cs typeface="Calibri"/>
              </a:rPr>
              <a:t>ών σ</a:t>
            </a:r>
            <a:r>
              <a:rPr sz="1500" spc="-10" dirty="0">
                <a:latin typeface="Calibri"/>
                <a:cs typeface="Calibri"/>
              </a:rPr>
              <a:t>τ</a:t>
            </a:r>
            <a:r>
              <a:rPr sz="1500" dirty="0">
                <a:latin typeface="Calibri"/>
                <a:cs typeface="Calibri"/>
              </a:rPr>
              <a:t>ο κα</a:t>
            </a:r>
            <a:r>
              <a:rPr sz="1500" spc="-10" dirty="0">
                <a:latin typeface="Calibri"/>
                <a:cs typeface="Calibri"/>
              </a:rPr>
              <a:t>τ</a:t>
            </a:r>
            <a:r>
              <a:rPr sz="1500" dirty="0">
                <a:latin typeface="Calibri"/>
                <a:cs typeface="Calibri"/>
              </a:rPr>
              <a:t>ά</a:t>
            </a:r>
            <a:r>
              <a:rPr sz="1500" spc="-10" dirty="0">
                <a:latin typeface="Calibri"/>
                <a:cs typeface="Calibri"/>
              </a:rPr>
              <a:t>στ</a:t>
            </a:r>
            <a:r>
              <a:rPr sz="1500" dirty="0">
                <a:latin typeface="Calibri"/>
                <a:cs typeface="Calibri"/>
              </a:rPr>
              <a:t>ημα.</a:t>
            </a:r>
            <a:endParaRPr sz="1500">
              <a:latin typeface="Calibri"/>
              <a:cs typeface="Calibri"/>
            </a:endParaRPr>
          </a:p>
          <a:p>
            <a:pPr marL="190500" marR="5080" indent="-177800">
              <a:lnSpc>
                <a:spcPts val="1800"/>
              </a:lnSpc>
              <a:spcBef>
                <a:spcPts val="5"/>
              </a:spcBef>
              <a:buFont typeface="Wingdings"/>
              <a:buChar char=""/>
              <a:tabLst>
                <a:tab pos="233679" algn="l"/>
              </a:tabLst>
            </a:pPr>
            <a:r>
              <a:rPr sz="1500" dirty="0">
                <a:latin typeface="Calibri"/>
                <a:cs typeface="Calibri"/>
              </a:rPr>
              <a:t>Η επ</a:t>
            </a:r>
            <a:r>
              <a:rPr sz="1500" spc="-10" dirty="0">
                <a:latin typeface="Calibri"/>
                <a:cs typeface="Calibri"/>
              </a:rPr>
              <a:t>ι</a:t>
            </a:r>
            <a:r>
              <a:rPr sz="1500" dirty="0">
                <a:latin typeface="Calibri"/>
                <a:cs typeface="Calibri"/>
              </a:rPr>
              <a:t>χε</a:t>
            </a:r>
            <a:r>
              <a:rPr sz="1500" spc="-10" dirty="0">
                <a:latin typeface="Calibri"/>
                <a:cs typeface="Calibri"/>
              </a:rPr>
              <a:t>ί</a:t>
            </a:r>
            <a:r>
              <a:rPr sz="1500" dirty="0">
                <a:latin typeface="Calibri"/>
                <a:cs typeface="Calibri"/>
              </a:rPr>
              <a:t>ρηση καταχωρεί</a:t>
            </a:r>
            <a:r>
              <a:rPr sz="1500" spc="5" dirty="0">
                <a:latin typeface="Calibri"/>
                <a:cs typeface="Calibri"/>
              </a:rPr>
              <a:t> </a:t>
            </a:r>
            <a:r>
              <a:rPr sz="1500" dirty="0">
                <a:latin typeface="Calibri"/>
                <a:cs typeface="Calibri"/>
              </a:rPr>
              <a:t>τ</a:t>
            </a:r>
            <a:r>
              <a:rPr sz="1500" spc="-10" dirty="0">
                <a:latin typeface="Calibri"/>
                <a:cs typeface="Calibri"/>
              </a:rPr>
              <a:t>η</a:t>
            </a:r>
            <a:r>
              <a:rPr sz="1500" dirty="0">
                <a:latin typeface="Calibri"/>
                <a:cs typeface="Calibri"/>
              </a:rPr>
              <a:t>ν</a:t>
            </a:r>
            <a:r>
              <a:rPr sz="1500" spc="-5" dirty="0">
                <a:latin typeface="Calibri"/>
                <a:cs typeface="Calibri"/>
              </a:rPr>
              <a:t> </a:t>
            </a:r>
            <a:r>
              <a:rPr sz="1500" dirty="0">
                <a:latin typeface="Calibri"/>
                <a:cs typeface="Calibri"/>
              </a:rPr>
              <a:t>παραγγελία και αποσ</a:t>
            </a:r>
            <a:r>
              <a:rPr sz="1500" spc="-10" dirty="0">
                <a:latin typeface="Calibri"/>
                <a:cs typeface="Calibri"/>
              </a:rPr>
              <a:t>τ</a:t>
            </a:r>
            <a:r>
              <a:rPr sz="1500" dirty="0">
                <a:latin typeface="Calibri"/>
                <a:cs typeface="Calibri"/>
              </a:rPr>
              <a:t>έλλει</a:t>
            </a:r>
            <a:r>
              <a:rPr sz="1500" spc="15" dirty="0">
                <a:latin typeface="Calibri"/>
                <a:cs typeface="Calibri"/>
              </a:rPr>
              <a:t> </a:t>
            </a:r>
            <a:r>
              <a:rPr sz="1500" spc="-10" dirty="0">
                <a:latin typeface="Calibri"/>
                <a:cs typeface="Calibri"/>
              </a:rPr>
              <a:t>σ</a:t>
            </a:r>
            <a:r>
              <a:rPr sz="1500" dirty="0">
                <a:latin typeface="Calibri"/>
                <a:cs typeface="Calibri"/>
              </a:rPr>
              <a:t>τον</a:t>
            </a:r>
            <a:r>
              <a:rPr sz="1500" spc="-5" dirty="0">
                <a:latin typeface="Calibri"/>
                <a:cs typeface="Calibri"/>
              </a:rPr>
              <a:t> π</a:t>
            </a:r>
            <a:r>
              <a:rPr sz="1500" dirty="0">
                <a:latin typeface="Calibri"/>
                <a:cs typeface="Calibri"/>
              </a:rPr>
              <a:t>ελάτη,</a:t>
            </a:r>
            <a:r>
              <a:rPr sz="1500" spc="-10" dirty="0">
                <a:latin typeface="Calibri"/>
                <a:cs typeface="Calibri"/>
              </a:rPr>
              <a:t> </a:t>
            </a:r>
            <a:r>
              <a:rPr sz="1500" dirty="0">
                <a:latin typeface="Calibri"/>
                <a:cs typeface="Calibri"/>
              </a:rPr>
              <a:t>ε</a:t>
            </a:r>
            <a:r>
              <a:rPr sz="1500" spc="-10" dirty="0">
                <a:latin typeface="Calibri"/>
                <a:cs typeface="Calibri"/>
              </a:rPr>
              <a:t>ί</a:t>
            </a:r>
            <a:r>
              <a:rPr sz="1500" dirty="0">
                <a:latin typeface="Calibri"/>
                <a:cs typeface="Calibri"/>
              </a:rPr>
              <a:t>τε τ</a:t>
            </a:r>
            <a:r>
              <a:rPr sz="1500" spc="-10" dirty="0">
                <a:latin typeface="Calibri"/>
                <a:cs typeface="Calibri"/>
              </a:rPr>
              <a:t>ι</a:t>
            </a:r>
            <a:r>
              <a:rPr sz="1500" dirty="0">
                <a:latin typeface="Calibri"/>
                <a:cs typeface="Calibri"/>
              </a:rPr>
              <a:t>μολόγιο εί</a:t>
            </a:r>
            <a:r>
              <a:rPr sz="1500" spc="-10" dirty="0">
                <a:latin typeface="Calibri"/>
                <a:cs typeface="Calibri"/>
              </a:rPr>
              <a:t>τ</a:t>
            </a:r>
            <a:r>
              <a:rPr sz="1500" dirty="0">
                <a:latin typeface="Calibri"/>
                <a:cs typeface="Calibri"/>
              </a:rPr>
              <a:t>ε</a:t>
            </a:r>
            <a:r>
              <a:rPr sz="1500" spc="5" dirty="0">
                <a:latin typeface="Calibri"/>
                <a:cs typeface="Calibri"/>
              </a:rPr>
              <a:t> </a:t>
            </a:r>
            <a:r>
              <a:rPr sz="1500" dirty="0">
                <a:latin typeface="Calibri"/>
                <a:cs typeface="Calibri"/>
              </a:rPr>
              <a:t>μήνυμα,</a:t>
            </a:r>
            <a:r>
              <a:rPr sz="1500" spc="-20" dirty="0">
                <a:latin typeface="Calibri"/>
                <a:cs typeface="Calibri"/>
              </a:rPr>
              <a:t> </a:t>
            </a:r>
            <a:r>
              <a:rPr sz="1500" dirty="0">
                <a:latin typeface="Calibri"/>
                <a:cs typeface="Calibri"/>
              </a:rPr>
              <a:t>που </a:t>
            </a:r>
            <a:r>
              <a:rPr sz="1500" spc="-10" dirty="0">
                <a:latin typeface="Calibri"/>
                <a:cs typeface="Calibri"/>
              </a:rPr>
              <a:t>θ</a:t>
            </a:r>
            <a:r>
              <a:rPr sz="1500" dirty="0">
                <a:latin typeface="Calibri"/>
                <a:cs typeface="Calibri"/>
              </a:rPr>
              <a:t>α </a:t>
            </a:r>
            <a:r>
              <a:rPr sz="1500" spc="-10" dirty="0">
                <a:latin typeface="Calibri"/>
                <a:cs typeface="Calibri"/>
              </a:rPr>
              <a:t>φ</a:t>
            </a:r>
            <a:r>
              <a:rPr sz="1500" dirty="0">
                <a:latin typeface="Calibri"/>
                <a:cs typeface="Calibri"/>
              </a:rPr>
              <a:t>έρει  </a:t>
            </a:r>
            <a:r>
              <a:rPr sz="1500" spc="-10" dirty="0">
                <a:latin typeface="Calibri"/>
                <a:cs typeface="Calibri"/>
              </a:rPr>
              <a:t>τ</a:t>
            </a:r>
            <a:r>
              <a:rPr sz="1500" dirty="0">
                <a:latin typeface="Calibri"/>
                <a:cs typeface="Calibri"/>
              </a:rPr>
              <a:t>α εξής</a:t>
            </a:r>
            <a:r>
              <a:rPr sz="1500" spc="-10" dirty="0">
                <a:latin typeface="Calibri"/>
                <a:cs typeface="Calibri"/>
              </a:rPr>
              <a:t> σ</a:t>
            </a:r>
            <a:r>
              <a:rPr sz="1500" dirty="0">
                <a:latin typeface="Calibri"/>
                <a:cs typeface="Calibri"/>
              </a:rPr>
              <a:t>το</a:t>
            </a:r>
            <a:r>
              <a:rPr sz="1500" spc="-10" dirty="0">
                <a:latin typeface="Calibri"/>
                <a:cs typeface="Calibri"/>
              </a:rPr>
              <a:t>ι</a:t>
            </a:r>
            <a:r>
              <a:rPr sz="1500" dirty="0">
                <a:latin typeface="Calibri"/>
                <a:cs typeface="Calibri"/>
              </a:rPr>
              <a:t>χε</a:t>
            </a:r>
            <a:r>
              <a:rPr sz="1500" spc="-10" dirty="0">
                <a:latin typeface="Calibri"/>
                <a:cs typeface="Calibri"/>
              </a:rPr>
              <a:t>ί</a:t>
            </a:r>
            <a:r>
              <a:rPr sz="1500" dirty="0">
                <a:latin typeface="Calibri"/>
                <a:cs typeface="Calibri"/>
              </a:rPr>
              <a:t>α:</a:t>
            </a:r>
            <a:r>
              <a:rPr sz="1500" spc="15" dirty="0">
                <a:latin typeface="Calibri"/>
                <a:cs typeface="Calibri"/>
              </a:rPr>
              <a:t> </a:t>
            </a:r>
            <a:r>
              <a:rPr sz="1500" dirty="0">
                <a:latin typeface="Calibri"/>
                <a:cs typeface="Calibri"/>
              </a:rPr>
              <a:t>α)</a:t>
            </a:r>
            <a:r>
              <a:rPr sz="1500" spc="-15" dirty="0">
                <a:latin typeface="Calibri"/>
                <a:cs typeface="Calibri"/>
              </a:rPr>
              <a:t> </a:t>
            </a:r>
            <a:r>
              <a:rPr sz="1500" dirty="0">
                <a:latin typeface="Calibri"/>
                <a:cs typeface="Calibri"/>
              </a:rPr>
              <a:t>Επωνυμία</a:t>
            </a:r>
            <a:r>
              <a:rPr sz="1500" spc="20" dirty="0">
                <a:latin typeface="Calibri"/>
                <a:cs typeface="Calibri"/>
              </a:rPr>
              <a:t> </a:t>
            </a:r>
            <a:r>
              <a:rPr sz="1500" spc="-5" dirty="0">
                <a:latin typeface="Calibri"/>
                <a:cs typeface="Calibri"/>
              </a:rPr>
              <a:t>–</a:t>
            </a:r>
            <a:r>
              <a:rPr sz="1500" dirty="0">
                <a:latin typeface="Calibri"/>
                <a:cs typeface="Calibri"/>
              </a:rPr>
              <a:t>Διεύ</a:t>
            </a:r>
            <a:r>
              <a:rPr sz="1500" spc="-10" dirty="0">
                <a:latin typeface="Calibri"/>
                <a:cs typeface="Calibri"/>
              </a:rPr>
              <a:t>θ</a:t>
            </a:r>
            <a:r>
              <a:rPr sz="1500" dirty="0">
                <a:latin typeface="Calibri"/>
                <a:cs typeface="Calibri"/>
              </a:rPr>
              <a:t>υν</a:t>
            </a:r>
            <a:r>
              <a:rPr sz="1500" spc="-5" dirty="0">
                <a:latin typeface="Calibri"/>
                <a:cs typeface="Calibri"/>
              </a:rPr>
              <a:t>σ</a:t>
            </a:r>
            <a:r>
              <a:rPr sz="1500" dirty="0">
                <a:latin typeface="Calibri"/>
                <a:cs typeface="Calibri"/>
              </a:rPr>
              <a:t>η</a:t>
            </a:r>
            <a:r>
              <a:rPr sz="1500" spc="20" dirty="0">
                <a:latin typeface="Calibri"/>
                <a:cs typeface="Calibri"/>
              </a:rPr>
              <a:t> </a:t>
            </a:r>
            <a:r>
              <a:rPr sz="1500" spc="-5" dirty="0">
                <a:latin typeface="Calibri"/>
                <a:cs typeface="Calibri"/>
              </a:rPr>
              <a:t>–</a:t>
            </a:r>
            <a:r>
              <a:rPr sz="1500" dirty="0">
                <a:latin typeface="Calibri"/>
                <a:cs typeface="Calibri"/>
              </a:rPr>
              <a:t>ΑΦ</a:t>
            </a:r>
            <a:r>
              <a:rPr sz="1500" spc="-5" dirty="0">
                <a:latin typeface="Calibri"/>
                <a:cs typeface="Calibri"/>
              </a:rPr>
              <a:t>Μ</a:t>
            </a:r>
            <a:r>
              <a:rPr sz="1500" dirty="0">
                <a:latin typeface="Calibri"/>
                <a:cs typeface="Calibri"/>
              </a:rPr>
              <a:t>-</a:t>
            </a:r>
            <a:r>
              <a:rPr sz="1500" spc="5" dirty="0">
                <a:latin typeface="Calibri"/>
                <a:cs typeface="Calibri"/>
              </a:rPr>
              <a:t> </a:t>
            </a:r>
            <a:r>
              <a:rPr sz="1500" dirty="0">
                <a:latin typeface="Calibri"/>
                <a:cs typeface="Calibri"/>
              </a:rPr>
              <a:t>Χρονικό δ</a:t>
            </a:r>
            <a:r>
              <a:rPr sz="1500" spc="-10" dirty="0">
                <a:latin typeface="Calibri"/>
                <a:cs typeface="Calibri"/>
              </a:rPr>
              <a:t>ι</a:t>
            </a:r>
            <a:r>
              <a:rPr sz="1500" dirty="0">
                <a:latin typeface="Calibri"/>
                <a:cs typeface="Calibri"/>
              </a:rPr>
              <a:t>άσ</a:t>
            </a:r>
            <a:r>
              <a:rPr sz="1500" spc="-10" dirty="0">
                <a:latin typeface="Calibri"/>
                <a:cs typeface="Calibri"/>
              </a:rPr>
              <a:t>τ</a:t>
            </a:r>
            <a:r>
              <a:rPr sz="1500" dirty="0">
                <a:latin typeface="Calibri"/>
                <a:cs typeface="Calibri"/>
              </a:rPr>
              <a:t>ημα</a:t>
            </a:r>
            <a:r>
              <a:rPr sz="1500" spc="10" dirty="0">
                <a:latin typeface="Calibri"/>
                <a:cs typeface="Calibri"/>
              </a:rPr>
              <a:t> </a:t>
            </a:r>
            <a:r>
              <a:rPr sz="1500" dirty="0">
                <a:latin typeface="Calibri"/>
                <a:cs typeface="Calibri"/>
              </a:rPr>
              <a:t>παραλα</a:t>
            </a:r>
            <a:r>
              <a:rPr sz="1500" spc="-5" dirty="0">
                <a:latin typeface="Calibri"/>
                <a:cs typeface="Calibri"/>
              </a:rPr>
              <a:t>β</a:t>
            </a:r>
            <a:r>
              <a:rPr sz="1500" dirty="0">
                <a:latin typeface="Calibri"/>
                <a:cs typeface="Calibri"/>
              </a:rPr>
              <a:t>ή</a:t>
            </a:r>
            <a:r>
              <a:rPr sz="1500" spc="-10" dirty="0">
                <a:latin typeface="Calibri"/>
                <a:cs typeface="Calibri"/>
              </a:rPr>
              <a:t>ς</a:t>
            </a:r>
            <a:r>
              <a:rPr sz="1500" dirty="0">
                <a:latin typeface="Calibri"/>
                <a:cs typeface="Calibri"/>
              </a:rPr>
              <a:t>.</a:t>
            </a:r>
            <a:endParaRPr sz="1500">
              <a:latin typeface="Calibri"/>
              <a:cs typeface="Calibri"/>
            </a:endParaRPr>
          </a:p>
          <a:p>
            <a:pPr marL="233679" indent="-220979">
              <a:lnSpc>
                <a:spcPts val="1739"/>
              </a:lnSpc>
              <a:buFont typeface="Wingdings"/>
              <a:buChar char=""/>
              <a:tabLst>
                <a:tab pos="233679" algn="l"/>
              </a:tabLst>
            </a:pPr>
            <a:r>
              <a:rPr sz="1500" dirty="0">
                <a:latin typeface="Calibri"/>
                <a:cs typeface="Calibri"/>
              </a:rPr>
              <a:t>Πληρωμή μόνο</a:t>
            </a:r>
            <a:r>
              <a:rPr sz="1500" spc="-15" dirty="0">
                <a:latin typeface="Calibri"/>
                <a:cs typeface="Calibri"/>
              </a:rPr>
              <a:t> </a:t>
            </a:r>
            <a:r>
              <a:rPr sz="1500" dirty="0">
                <a:latin typeface="Calibri"/>
                <a:cs typeface="Calibri"/>
              </a:rPr>
              <a:t>ηλεκτρονικά</a:t>
            </a:r>
            <a:r>
              <a:rPr sz="1500" spc="5" dirty="0">
                <a:latin typeface="Calibri"/>
                <a:cs typeface="Calibri"/>
              </a:rPr>
              <a:t> </a:t>
            </a:r>
            <a:r>
              <a:rPr sz="1500" dirty="0">
                <a:latin typeface="Calibri"/>
                <a:cs typeface="Calibri"/>
              </a:rPr>
              <a:t>και με</a:t>
            </a:r>
            <a:r>
              <a:rPr sz="1500" spc="10" dirty="0">
                <a:latin typeface="Calibri"/>
                <a:cs typeface="Calibri"/>
              </a:rPr>
              <a:t> </a:t>
            </a:r>
            <a:r>
              <a:rPr sz="1500" spc="-10" dirty="0">
                <a:latin typeface="Calibri"/>
                <a:cs typeface="Calibri"/>
              </a:rPr>
              <a:t>P</a:t>
            </a:r>
            <a:r>
              <a:rPr sz="1500" spc="-5" dirty="0">
                <a:latin typeface="Calibri"/>
                <a:cs typeface="Calibri"/>
              </a:rPr>
              <a:t>OS</a:t>
            </a:r>
            <a:r>
              <a:rPr sz="1500" dirty="0">
                <a:latin typeface="Calibri"/>
                <a:cs typeface="Calibri"/>
              </a:rPr>
              <a:t>.</a:t>
            </a:r>
            <a:endParaRPr sz="1500">
              <a:latin typeface="Calibri"/>
              <a:cs typeface="Calibri"/>
            </a:endParaRPr>
          </a:p>
          <a:p>
            <a:pPr marL="237490" indent="-220979">
              <a:lnSpc>
                <a:spcPct val="100000"/>
              </a:lnSpc>
              <a:spcBef>
                <a:spcPts val="175"/>
              </a:spcBef>
              <a:buFont typeface="Wingdings"/>
              <a:buChar char=""/>
              <a:tabLst>
                <a:tab pos="238125" algn="l"/>
              </a:tabLst>
            </a:pPr>
            <a:r>
              <a:rPr sz="1500" dirty="0">
                <a:latin typeface="Calibri"/>
                <a:cs typeface="Calibri"/>
              </a:rPr>
              <a:t>Α</a:t>
            </a:r>
            <a:r>
              <a:rPr sz="1500" spc="-10" dirty="0">
                <a:latin typeface="Calibri"/>
                <a:cs typeface="Calibri"/>
              </a:rPr>
              <a:t>π</a:t>
            </a:r>
            <a:r>
              <a:rPr sz="1500" dirty="0">
                <a:latin typeface="Calibri"/>
                <a:cs typeface="Calibri"/>
              </a:rPr>
              <a:t>ό</a:t>
            </a:r>
            <a:r>
              <a:rPr sz="1500" spc="-5" dirty="0">
                <a:latin typeface="Calibri"/>
                <a:cs typeface="Calibri"/>
              </a:rPr>
              <a:t>σ</a:t>
            </a:r>
            <a:r>
              <a:rPr sz="1500" dirty="0">
                <a:latin typeface="Calibri"/>
                <a:cs typeface="Calibri"/>
              </a:rPr>
              <a:t>τα</a:t>
            </a:r>
            <a:r>
              <a:rPr sz="1500" spc="-10" dirty="0">
                <a:latin typeface="Calibri"/>
                <a:cs typeface="Calibri"/>
              </a:rPr>
              <a:t>σ</a:t>
            </a:r>
            <a:r>
              <a:rPr sz="1500" dirty="0">
                <a:latin typeface="Calibri"/>
                <a:cs typeface="Calibri"/>
              </a:rPr>
              <a:t>η</a:t>
            </a:r>
            <a:r>
              <a:rPr sz="1500" spc="-5" dirty="0">
                <a:latin typeface="Calibri"/>
                <a:cs typeface="Calibri"/>
              </a:rPr>
              <a:t> </a:t>
            </a:r>
            <a:r>
              <a:rPr sz="1500" b="1" dirty="0">
                <a:latin typeface="Calibri"/>
                <a:cs typeface="Calibri"/>
              </a:rPr>
              <a:t>δύο</a:t>
            </a:r>
            <a:r>
              <a:rPr sz="1500" b="1" spc="-10" dirty="0">
                <a:latin typeface="Calibri"/>
                <a:cs typeface="Calibri"/>
              </a:rPr>
              <a:t> </a:t>
            </a:r>
            <a:r>
              <a:rPr sz="1500" b="1" dirty="0">
                <a:latin typeface="Calibri"/>
                <a:cs typeface="Calibri"/>
              </a:rPr>
              <a:t>(</a:t>
            </a:r>
            <a:r>
              <a:rPr sz="1500" b="1" spc="-5" dirty="0">
                <a:latin typeface="Calibri"/>
                <a:cs typeface="Calibri"/>
              </a:rPr>
              <a:t>2</a:t>
            </a:r>
            <a:r>
              <a:rPr sz="1500" b="1" dirty="0">
                <a:latin typeface="Calibri"/>
                <a:cs typeface="Calibri"/>
              </a:rPr>
              <a:t>) </a:t>
            </a:r>
            <a:r>
              <a:rPr sz="1500" dirty="0">
                <a:latin typeface="Calibri"/>
                <a:cs typeface="Calibri"/>
              </a:rPr>
              <a:t>μέτρων</a:t>
            </a:r>
            <a:r>
              <a:rPr sz="1500" spc="5" dirty="0">
                <a:latin typeface="Calibri"/>
                <a:cs typeface="Calibri"/>
              </a:rPr>
              <a:t> </a:t>
            </a:r>
            <a:r>
              <a:rPr sz="1500" dirty="0">
                <a:latin typeface="Calibri"/>
                <a:cs typeface="Calibri"/>
              </a:rPr>
              <a:t>μεταξύ</a:t>
            </a:r>
            <a:r>
              <a:rPr sz="1500" spc="-15" dirty="0">
                <a:latin typeface="Calibri"/>
                <a:cs typeface="Calibri"/>
              </a:rPr>
              <a:t> </a:t>
            </a:r>
            <a:r>
              <a:rPr sz="1500" dirty="0">
                <a:latin typeface="Calibri"/>
                <a:cs typeface="Calibri"/>
              </a:rPr>
              <a:t>πελατών και</a:t>
            </a:r>
            <a:r>
              <a:rPr sz="1500" spc="5" dirty="0">
                <a:latin typeface="Calibri"/>
                <a:cs typeface="Calibri"/>
              </a:rPr>
              <a:t> </a:t>
            </a:r>
            <a:r>
              <a:rPr sz="1500" dirty="0">
                <a:latin typeface="Calibri"/>
                <a:cs typeface="Calibri"/>
              </a:rPr>
              <a:t>έως</a:t>
            </a:r>
            <a:r>
              <a:rPr sz="1500" spc="10" dirty="0">
                <a:latin typeface="Calibri"/>
                <a:cs typeface="Calibri"/>
              </a:rPr>
              <a:t> </a:t>
            </a:r>
            <a:r>
              <a:rPr sz="1500" b="1" dirty="0">
                <a:latin typeface="Calibri"/>
                <a:cs typeface="Calibri"/>
              </a:rPr>
              <a:t>9</a:t>
            </a:r>
            <a:r>
              <a:rPr sz="1500" b="1" spc="-5" dirty="0">
                <a:latin typeface="Calibri"/>
                <a:cs typeface="Calibri"/>
              </a:rPr>
              <a:t> </a:t>
            </a:r>
            <a:r>
              <a:rPr sz="1500" b="1" dirty="0">
                <a:latin typeface="Calibri"/>
                <a:cs typeface="Calibri"/>
              </a:rPr>
              <a:t>άτ</a:t>
            </a:r>
            <a:r>
              <a:rPr sz="1500" b="1" spc="-10" dirty="0">
                <a:latin typeface="Calibri"/>
                <a:cs typeface="Calibri"/>
              </a:rPr>
              <a:t>ο</a:t>
            </a:r>
            <a:r>
              <a:rPr sz="1500" b="1" spc="-5" dirty="0">
                <a:latin typeface="Calibri"/>
                <a:cs typeface="Calibri"/>
              </a:rPr>
              <a:t>μ</a:t>
            </a:r>
            <a:r>
              <a:rPr sz="1500" b="1" dirty="0">
                <a:latin typeface="Calibri"/>
                <a:cs typeface="Calibri"/>
              </a:rPr>
              <a:t>α</a:t>
            </a:r>
            <a:r>
              <a:rPr sz="1500" b="1" spc="20" dirty="0">
                <a:latin typeface="Calibri"/>
                <a:cs typeface="Calibri"/>
              </a:rPr>
              <a:t> </a:t>
            </a:r>
            <a:r>
              <a:rPr sz="1500" dirty="0">
                <a:latin typeface="Calibri"/>
                <a:cs typeface="Calibri"/>
              </a:rPr>
              <a:t>παρόν</a:t>
            </a:r>
            <a:r>
              <a:rPr sz="1500" spc="-5" dirty="0">
                <a:latin typeface="Calibri"/>
                <a:cs typeface="Calibri"/>
              </a:rPr>
              <a:t>τ</a:t>
            </a:r>
            <a:r>
              <a:rPr sz="1500" dirty="0">
                <a:latin typeface="Calibri"/>
                <a:cs typeface="Calibri"/>
              </a:rPr>
              <a:t>α</a:t>
            </a:r>
            <a:r>
              <a:rPr sz="1500" spc="-15" dirty="0">
                <a:latin typeface="Calibri"/>
                <a:cs typeface="Calibri"/>
              </a:rPr>
              <a:t> </a:t>
            </a:r>
            <a:r>
              <a:rPr sz="1500" dirty="0">
                <a:latin typeface="Calibri"/>
                <a:cs typeface="Calibri"/>
              </a:rPr>
              <a:t>(ουρά).</a:t>
            </a:r>
            <a:endParaRPr sz="1500">
              <a:latin typeface="Calibri"/>
              <a:cs typeface="Calibri"/>
            </a:endParaRPr>
          </a:p>
          <a:p>
            <a:pPr marL="200025" marR="46990" indent="-178435">
              <a:lnSpc>
                <a:spcPct val="100000"/>
              </a:lnSpc>
              <a:spcBef>
                <a:spcPts val="180"/>
              </a:spcBef>
            </a:pPr>
            <a:r>
              <a:rPr sz="1500" spc="65" dirty="0">
                <a:latin typeface="Wingdings"/>
                <a:cs typeface="Wingdings"/>
              </a:rPr>
              <a:t></a:t>
            </a:r>
            <a:r>
              <a:rPr sz="1500" dirty="0">
                <a:latin typeface="Calibri"/>
                <a:cs typeface="Calibri"/>
              </a:rPr>
              <a:t>Α</a:t>
            </a:r>
            <a:r>
              <a:rPr sz="1500" spc="-10" dirty="0">
                <a:latin typeface="Calibri"/>
                <a:cs typeface="Calibri"/>
              </a:rPr>
              <a:t>π</a:t>
            </a:r>
            <a:r>
              <a:rPr sz="1500" dirty="0">
                <a:latin typeface="Calibri"/>
                <a:cs typeface="Calibri"/>
              </a:rPr>
              <a:t>ο</a:t>
            </a:r>
            <a:r>
              <a:rPr sz="1500" spc="-5" dirty="0">
                <a:latin typeface="Calibri"/>
                <a:cs typeface="Calibri"/>
              </a:rPr>
              <a:t>σ</a:t>
            </a:r>
            <a:r>
              <a:rPr sz="1500" dirty="0">
                <a:latin typeface="Calibri"/>
                <a:cs typeface="Calibri"/>
              </a:rPr>
              <a:t>τολή</a:t>
            </a:r>
            <a:r>
              <a:rPr sz="1500" spc="-10" dirty="0">
                <a:latin typeface="Calibri"/>
                <a:cs typeface="Calibri"/>
              </a:rPr>
              <a:t> </a:t>
            </a:r>
            <a:r>
              <a:rPr sz="1500" spc="-5" dirty="0">
                <a:latin typeface="Calibri"/>
                <a:cs typeface="Calibri"/>
              </a:rPr>
              <a:t>SM</a:t>
            </a:r>
            <a:r>
              <a:rPr sz="1500" dirty="0">
                <a:latin typeface="Calibri"/>
                <a:cs typeface="Calibri"/>
              </a:rPr>
              <a:t>S </a:t>
            </a:r>
            <a:r>
              <a:rPr sz="1500" spc="-10" dirty="0">
                <a:latin typeface="Calibri"/>
                <a:cs typeface="Calibri"/>
              </a:rPr>
              <a:t>σ</a:t>
            </a:r>
            <a:r>
              <a:rPr sz="1500" dirty="0">
                <a:latin typeface="Calibri"/>
                <a:cs typeface="Calibri"/>
              </a:rPr>
              <a:t>το</a:t>
            </a:r>
            <a:r>
              <a:rPr sz="1500" spc="-10" dirty="0">
                <a:latin typeface="Calibri"/>
                <a:cs typeface="Calibri"/>
              </a:rPr>
              <a:t> </a:t>
            </a:r>
            <a:r>
              <a:rPr sz="1500" spc="-5" dirty="0">
                <a:latin typeface="Calibri"/>
                <a:cs typeface="Calibri"/>
              </a:rPr>
              <a:t>1303</a:t>
            </a:r>
            <a:r>
              <a:rPr sz="1500" dirty="0">
                <a:latin typeface="Calibri"/>
                <a:cs typeface="Calibri"/>
              </a:rPr>
              <a:t>3</a:t>
            </a:r>
            <a:r>
              <a:rPr sz="1500" spc="25" dirty="0">
                <a:latin typeface="Calibri"/>
                <a:cs typeface="Calibri"/>
              </a:rPr>
              <a:t> </a:t>
            </a:r>
            <a:r>
              <a:rPr sz="1500" dirty="0">
                <a:latin typeface="Calibri"/>
                <a:cs typeface="Calibri"/>
              </a:rPr>
              <a:t>με τ</a:t>
            </a:r>
            <a:r>
              <a:rPr sz="1500" spc="-10" dirty="0">
                <a:latin typeface="Calibri"/>
                <a:cs typeface="Calibri"/>
              </a:rPr>
              <a:t>η</a:t>
            </a:r>
            <a:r>
              <a:rPr sz="1500" dirty="0">
                <a:latin typeface="Calibri"/>
                <a:cs typeface="Calibri"/>
              </a:rPr>
              <a:t>ν</a:t>
            </a:r>
            <a:r>
              <a:rPr sz="1500" spc="-5" dirty="0">
                <a:latin typeface="Calibri"/>
                <a:cs typeface="Calibri"/>
              </a:rPr>
              <a:t> </a:t>
            </a:r>
            <a:r>
              <a:rPr sz="1500" dirty="0">
                <a:latin typeface="Calibri"/>
                <a:cs typeface="Calibri"/>
              </a:rPr>
              <a:t>επ</a:t>
            </a:r>
            <a:r>
              <a:rPr sz="1500" spc="-5" dirty="0">
                <a:latin typeface="Calibri"/>
                <a:cs typeface="Calibri"/>
              </a:rPr>
              <a:t>ι</a:t>
            </a:r>
            <a:r>
              <a:rPr sz="1500" dirty="0">
                <a:latin typeface="Calibri"/>
                <a:cs typeface="Calibri"/>
              </a:rPr>
              <a:t>λογή</a:t>
            </a:r>
            <a:r>
              <a:rPr sz="1500" spc="-5" dirty="0">
                <a:latin typeface="Calibri"/>
                <a:cs typeface="Calibri"/>
              </a:rPr>
              <a:t> </a:t>
            </a:r>
            <a:r>
              <a:rPr sz="1500" dirty="0">
                <a:latin typeface="Calibri"/>
                <a:cs typeface="Calibri"/>
              </a:rPr>
              <a:t>2 «Μετά</a:t>
            </a:r>
            <a:r>
              <a:rPr sz="1500" spc="-10" dirty="0">
                <a:latin typeface="Calibri"/>
                <a:cs typeface="Calibri"/>
              </a:rPr>
              <a:t>β</a:t>
            </a:r>
            <a:r>
              <a:rPr sz="1500" dirty="0">
                <a:latin typeface="Calibri"/>
                <a:cs typeface="Calibri"/>
              </a:rPr>
              <a:t>αση </a:t>
            </a:r>
            <a:r>
              <a:rPr sz="1500" spc="-10" dirty="0">
                <a:latin typeface="Calibri"/>
                <a:cs typeface="Calibri"/>
              </a:rPr>
              <a:t>σ</a:t>
            </a:r>
            <a:r>
              <a:rPr sz="1500" dirty="0">
                <a:latin typeface="Calibri"/>
                <a:cs typeface="Calibri"/>
              </a:rPr>
              <a:t>ε</a:t>
            </a:r>
            <a:r>
              <a:rPr sz="1500" spc="5" dirty="0">
                <a:latin typeface="Calibri"/>
                <a:cs typeface="Calibri"/>
              </a:rPr>
              <a:t> </a:t>
            </a:r>
            <a:r>
              <a:rPr sz="1500" dirty="0">
                <a:latin typeface="Calibri"/>
                <a:cs typeface="Calibri"/>
              </a:rPr>
              <a:t>εν</a:t>
            </a:r>
            <a:r>
              <a:rPr sz="1500" spc="5" dirty="0">
                <a:latin typeface="Calibri"/>
                <a:cs typeface="Calibri"/>
              </a:rPr>
              <a:t> </a:t>
            </a:r>
            <a:r>
              <a:rPr sz="1500" dirty="0">
                <a:latin typeface="Calibri"/>
                <a:cs typeface="Calibri"/>
              </a:rPr>
              <a:t>λει</a:t>
            </a:r>
            <a:r>
              <a:rPr sz="1500" spc="-10" dirty="0">
                <a:latin typeface="Calibri"/>
                <a:cs typeface="Calibri"/>
              </a:rPr>
              <a:t>τ</a:t>
            </a:r>
            <a:r>
              <a:rPr sz="1500" dirty="0">
                <a:latin typeface="Calibri"/>
                <a:cs typeface="Calibri"/>
              </a:rPr>
              <a:t>ουρ</a:t>
            </a:r>
            <a:r>
              <a:rPr sz="1500" spc="5" dirty="0">
                <a:latin typeface="Calibri"/>
                <a:cs typeface="Calibri"/>
              </a:rPr>
              <a:t>γ</a:t>
            </a:r>
            <a:r>
              <a:rPr sz="1500" dirty="0">
                <a:latin typeface="Calibri"/>
                <a:cs typeface="Calibri"/>
              </a:rPr>
              <a:t>ία κα</a:t>
            </a:r>
            <a:r>
              <a:rPr sz="1500" spc="-10" dirty="0">
                <a:latin typeface="Calibri"/>
                <a:cs typeface="Calibri"/>
              </a:rPr>
              <a:t>τ</a:t>
            </a:r>
            <a:r>
              <a:rPr sz="1500" dirty="0">
                <a:latin typeface="Calibri"/>
                <a:cs typeface="Calibri"/>
              </a:rPr>
              <a:t>άσ</a:t>
            </a:r>
            <a:r>
              <a:rPr sz="1500" spc="-10" dirty="0">
                <a:latin typeface="Calibri"/>
                <a:cs typeface="Calibri"/>
              </a:rPr>
              <a:t>τ</a:t>
            </a:r>
            <a:r>
              <a:rPr sz="1500" dirty="0">
                <a:latin typeface="Calibri"/>
                <a:cs typeface="Calibri"/>
              </a:rPr>
              <a:t>ημα προμη</a:t>
            </a:r>
            <a:r>
              <a:rPr sz="1500" spc="-5" dirty="0">
                <a:latin typeface="Calibri"/>
                <a:cs typeface="Calibri"/>
              </a:rPr>
              <a:t>θ</a:t>
            </a:r>
            <a:r>
              <a:rPr sz="1500" dirty="0">
                <a:latin typeface="Calibri"/>
                <a:cs typeface="Calibri"/>
              </a:rPr>
              <a:t>ειών αγαθών πρώτης</a:t>
            </a:r>
            <a:r>
              <a:rPr sz="1500" spc="-10" dirty="0">
                <a:latin typeface="Calibri"/>
                <a:cs typeface="Calibri"/>
              </a:rPr>
              <a:t> </a:t>
            </a:r>
            <a:r>
              <a:rPr sz="1500" dirty="0">
                <a:latin typeface="Calibri"/>
                <a:cs typeface="Calibri"/>
              </a:rPr>
              <a:t>ανάγκης</a:t>
            </a:r>
            <a:r>
              <a:rPr sz="1500" spc="-10" dirty="0">
                <a:latin typeface="Calibri"/>
                <a:cs typeface="Calibri"/>
              </a:rPr>
              <a:t> </a:t>
            </a:r>
            <a:r>
              <a:rPr sz="1500" dirty="0">
                <a:latin typeface="Calibri"/>
                <a:cs typeface="Calibri"/>
              </a:rPr>
              <a:t>(</a:t>
            </a:r>
            <a:r>
              <a:rPr sz="1500" spc="-5" dirty="0">
                <a:latin typeface="Calibri"/>
                <a:cs typeface="Calibri"/>
              </a:rPr>
              <a:t>σ</a:t>
            </a:r>
            <a:r>
              <a:rPr sz="1500" dirty="0">
                <a:latin typeface="Calibri"/>
                <a:cs typeface="Calibri"/>
              </a:rPr>
              <a:t>ούπερ</a:t>
            </a:r>
            <a:r>
              <a:rPr sz="1500" spc="-15" dirty="0">
                <a:latin typeface="Calibri"/>
                <a:cs typeface="Calibri"/>
              </a:rPr>
              <a:t> </a:t>
            </a:r>
            <a:r>
              <a:rPr sz="1500" dirty="0">
                <a:latin typeface="Calibri"/>
                <a:cs typeface="Calibri"/>
              </a:rPr>
              <a:t>μάρκετ,</a:t>
            </a:r>
            <a:r>
              <a:rPr sz="1500" spc="-10" dirty="0">
                <a:latin typeface="Calibri"/>
                <a:cs typeface="Calibri"/>
              </a:rPr>
              <a:t> </a:t>
            </a:r>
            <a:r>
              <a:rPr sz="1500" dirty="0">
                <a:latin typeface="Calibri"/>
                <a:cs typeface="Calibri"/>
              </a:rPr>
              <a:t>μί</a:t>
            </a:r>
            <a:r>
              <a:rPr sz="1500" spc="-5" dirty="0">
                <a:latin typeface="Calibri"/>
                <a:cs typeface="Calibri"/>
              </a:rPr>
              <a:t>ν</a:t>
            </a:r>
            <a:r>
              <a:rPr sz="1500" dirty="0">
                <a:latin typeface="Calibri"/>
                <a:cs typeface="Calibri"/>
              </a:rPr>
              <a:t>ι μάρκετ)»,</a:t>
            </a:r>
            <a:r>
              <a:rPr sz="1500" spc="-25" dirty="0">
                <a:latin typeface="Calibri"/>
                <a:cs typeface="Calibri"/>
              </a:rPr>
              <a:t> </a:t>
            </a:r>
            <a:r>
              <a:rPr sz="1500" dirty="0">
                <a:latin typeface="Calibri"/>
                <a:cs typeface="Calibri"/>
              </a:rPr>
              <a:t>ή </a:t>
            </a:r>
            <a:r>
              <a:rPr sz="1500" spc="-5" dirty="0">
                <a:latin typeface="Calibri"/>
                <a:cs typeface="Calibri"/>
              </a:rPr>
              <a:t> </a:t>
            </a:r>
            <a:r>
              <a:rPr sz="1500" dirty="0">
                <a:latin typeface="Calibri"/>
                <a:cs typeface="Calibri"/>
              </a:rPr>
              <a:t>με </a:t>
            </a:r>
            <a:r>
              <a:rPr sz="1500" spc="-10" dirty="0">
                <a:latin typeface="Calibri"/>
                <a:cs typeface="Calibri"/>
              </a:rPr>
              <a:t>τ</a:t>
            </a:r>
            <a:r>
              <a:rPr sz="1500" dirty="0">
                <a:latin typeface="Calibri"/>
                <a:cs typeface="Calibri"/>
              </a:rPr>
              <a:t>ο έν</a:t>
            </a:r>
            <a:r>
              <a:rPr sz="1500" spc="-10" dirty="0">
                <a:latin typeface="Calibri"/>
                <a:cs typeface="Calibri"/>
              </a:rPr>
              <a:t>τ</a:t>
            </a:r>
            <a:r>
              <a:rPr sz="1500" dirty="0">
                <a:latin typeface="Calibri"/>
                <a:cs typeface="Calibri"/>
              </a:rPr>
              <a:t>υπ</a:t>
            </a:r>
            <a:r>
              <a:rPr sz="1500" spc="25" dirty="0">
                <a:latin typeface="Calibri"/>
                <a:cs typeface="Calibri"/>
              </a:rPr>
              <a:t>ο</a:t>
            </a:r>
            <a:r>
              <a:rPr sz="1500" dirty="0">
                <a:latin typeface="Calibri"/>
                <a:cs typeface="Calibri"/>
              </a:rPr>
              <a:t>- </a:t>
            </a:r>
            <a:r>
              <a:rPr sz="1500" spc="-10" dirty="0">
                <a:latin typeface="Calibri"/>
                <a:cs typeface="Calibri"/>
              </a:rPr>
              <a:t>β</a:t>
            </a:r>
            <a:r>
              <a:rPr sz="1500" dirty="0">
                <a:latin typeface="Calibri"/>
                <a:cs typeface="Calibri"/>
              </a:rPr>
              <a:t>ε</a:t>
            </a:r>
            <a:r>
              <a:rPr sz="1500" spc="-10" dirty="0">
                <a:latin typeface="Calibri"/>
                <a:cs typeface="Calibri"/>
              </a:rPr>
              <a:t>β</a:t>
            </a:r>
            <a:r>
              <a:rPr sz="1500" dirty="0">
                <a:latin typeface="Calibri"/>
                <a:cs typeface="Calibri"/>
              </a:rPr>
              <a:t>αί</a:t>
            </a:r>
            <a:r>
              <a:rPr sz="1500" spc="-5" dirty="0">
                <a:latin typeface="Calibri"/>
                <a:cs typeface="Calibri"/>
              </a:rPr>
              <a:t>ω</a:t>
            </a:r>
            <a:r>
              <a:rPr sz="1500" spc="-10" dirty="0">
                <a:latin typeface="Calibri"/>
                <a:cs typeface="Calibri"/>
              </a:rPr>
              <a:t>σ</a:t>
            </a:r>
            <a:r>
              <a:rPr sz="1500" dirty="0">
                <a:latin typeface="Calibri"/>
                <a:cs typeface="Calibri"/>
              </a:rPr>
              <a:t>η</a:t>
            </a:r>
            <a:r>
              <a:rPr sz="1500" spc="25" dirty="0">
                <a:latin typeface="Calibri"/>
                <a:cs typeface="Calibri"/>
              </a:rPr>
              <a:t> </a:t>
            </a:r>
            <a:r>
              <a:rPr sz="1500" dirty="0">
                <a:latin typeface="Calibri"/>
                <a:cs typeface="Calibri"/>
              </a:rPr>
              <a:t>κί</a:t>
            </a:r>
            <a:r>
              <a:rPr sz="1500" spc="-10" dirty="0">
                <a:latin typeface="Calibri"/>
                <a:cs typeface="Calibri"/>
              </a:rPr>
              <a:t>ν</a:t>
            </a:r>
            <a:r>
              <a:rPr sz="1500" dirty="0">
                <a:latin typeface="Calibri"/>
                <a:cs typeface="Calibri"/>
              </a:rPr>
              <a:t>η</a:t>
            </a:r>
            <a:r>
              <a:rPr sz="1500" spc="-15" dirty="0">
                <a:latin typeface="Calibri"/>
                <a:cs typeface="Calibri"/>
              </a:rPr>
              <a:t>σ</a:t>
            </a:r>
            <a:r>
              <a:rPr sz="1500" dirty="0">
                <a:latin typeface="Calibri"/>
                <a:cs typeface="Calibri"/>
              </a:rPr>
              <a:t>ης</a:t>
            </a:r>
            <a:r>
              <a:rPr sz="1500" spc="-5" dirty="0">
                <a:latin typeface="Calibri"/>
                <a:cs typeface="Calibri"/>
              </a:rPr>
              <a:t> </a:t>
            </a:r>
            <a:r>
              <a:rPr sz="1500" dirty="0">
                <a:latin typeface="Calibri"/>
                <a:cs typeface="Calibri"/>
              </a:rPr>
              <a:t>ή</a:t>
            </a:r>
            <a:r>
              <a:rPr sz="1500" spc="-10" dirty="0">
                <a:latin typeface="Calibri"/>
                <a:cs typeface="Calibri"/>
              </a:rPr>
              <a:t> </a:t>
            </a:r>
            <a:r>
              <a:rPr sz="1500" dirty="0">
                <a:latin typeface="Calibri"/>
                <a:cs typeface="Calibri"/>
              </a:rPr>
              <a:t>με </a:t>
            </a:r>
            <a:r>
              <a:rPr sz="1500" spc="-10" dirty="0">
                <a:latin typeface="Calibri"/>
                <a:cs typeface="Calibri"/>
              </a:rPr>
              <a:t>χ</a:t>
            </a:r>
            <a:r>
              <a:rPr sz="1500" dirty="0">
                <a:latin typeface="Calibri"/>
                <a:cs typeface="Calibri"/>
              </a:rPr>
              <a:t>ε</a:t>
            </a:r>
            <a:r>
              <a:rPr sz="1500" spc="-5" dirty="0">
                <a:latin typeface="Calibri"/>
                <a:cs typeface="Calibri"/>
              </a:rPr>
              <a:t>ι</a:t>
            </a:r>
            <a:r>
              <a:rPr sz="1500" dirty="0">
                <a:latin typeface="Calibri"/>
                <a:cs typeface="Calibri"/>
              </a:rPr>
              <a:t>ρόγραφη</a:t>
            </a:r>
            <a:r>
              <a:rPr sz="1500" spc="-25" dirty="0">
                <a:latin typeface="Calibri"/>
                <a:cs typeface="Calibri"/>
              </a:rPr>
              <a:t> </a:t>
            </a:r>
            <a:r>
              <a:rPr sz="1500" spc="-10" dirty="0">
                <a:latin typeface="Calibri"/>
                <a:cs typeface="Calibri"/>
              </a:rPr>
              <a:t>β</a:t>
            </a:r>
            <a:r>
              <a:rPr sz="1500" dirty="0">
                <a:latin typeface="Calibri"/>
                <a:cs typeface="Calibri"/>
              </a:rPr>
              <a:t>ε</a:t>
            </a:r>
            <a:r>
              <a:rPr sz="1500" spc="-10" dirty="0">
                <a:latin typeface="Calibri"/>
                <a:cs typeface="Calibri"/>
              </a:rPr>
              <a:t>β</a:t>
            </a:r>
            <a:r>
              <a:rPr sz="1500" dirty="0">
                <a:latin typeface="Calibri"/>
                <a:cs typeface="Calibri"/>
              </a:rPr>
              <a:t>αί</a:t>
            </a:r>
            <a:r>
              <a:rPr sz="1500" spc="-5" dirty="0">
                <a:latin typeface="Calibri"/>
                <a:cs typeface="Calibri"/>
              </a:rPr>
              <a:t>ω</a:t>
            </a:r>
            <a:r>
              <a:rPr sz="1500" spc="-10" dirty="0">
                <a:latin typeface="Calibri"/>
                <a:cs typeface="Calibri"/>
              </a:rPr>
              <a:t>σ</a:t>
            </a:r>
            <a:r>
              <a:rPr sz="1500" dirty="0">
                <a:latin typeface="Calibri"/>
                <a:cs typeface="Calibri"/>
              </a:rPr>
              <a:t>η</a:t>
            </a:r>
            <a:r>
              <a:rPr sz="1500" spc="25" dirty="0">
                <a:latin typeface="Calibri"/>
                <a:cs typeface="Calibri"/>
              </a:rPr>
              <a:t> </a:t>
            </a:r>
            <a:r>
              <a:rPr sz="1500" dirty="0">
                <a:latin typeface="Calibri"/>
                <a:cs typeface="Calibri"/>
              </a:rPr>
              <a:t>κί</a:t>
            </a:r>
            <a:r>
              <a:rPr sz="1500" spc="-10" dirty="0">
                <a:latin typeface="Calibri"/>
                <a:cs typeface="Calibri"/>
              </a:rPr>
              <a:t>ν</a:t>
            </a:r>
            <a:r>
              <a:rPr sz="1500" dirty="0">
                <a:latin typeface="Calibri"/>
                <a:cs typeface="Calibri"/>
              </a:rPr>
              <a:t>η</a:t>
            </a:r>
            <a:r>
              <a:rPr sz="1500" spc="-15" dirty="0">
                <a:latin typeface="Calibri"/>
                <a:cs typeface="Calibri"/>
              </a:rPr>
              <a:t>σ</a:t>
            </a:r>
            <a:r>
              <a:rPr sz="1500" dirty="0">
                <a:latin typeface="Calibri"/>
                <a:cs typeface="Calibri"/>
              </a:rPr>
              <a:t>η</a:t>
            </a:r>
            <a:r>
              <a:rPr sz="1500" spc="-10" dirty="0">
                <a:latin typeface="Calibri"/>
                <a:cs typeface="Calibri"/>
              </a:rPr>
              <a:t>ς</a:t>
            </a:r>
            <a:r>
              <a:rPr sz="1500" dirty="0">
                <a:latin typeface="Calibri"/>
                <a:cs typeface="Calibri"/>
              </a:rPr>
              <a:t>,</a:t>
            </a:r>
            <a:r>
              <a:rPr sz="1500" spc="15" dirty="0">
                <a:latin typeface="Calibri"/>
                <a:cs typeface="Calibri"/>
              </a:rPr>
              <a:t> </a:t>
            </a:r>
            <a:r>
              <a:rPr sz="1500" dirty="0">
                <a:latin typeface="Calibri"/>
                <a:cs typeface="Calibri"/>
              </a:rPr>
              <a:t>πλέον</a:t>
            </a:r>
            <a:r>
              <a:rPr sz="1500" spc="-10" dirty="0">
                <a:latin typeface="Calibri"/>
                <a:cs typeface="Calibri"/>
              </a:rPr>
              <a:t> δ</a:t>
            </a:r>
            <a:r>
              <a:rPr sz="1500" dirty="0">
                <a:latin typeface="Calibri"/>
                <a:cs typeface="Calibri"/>
              </a:rPr>
              <a:t>ε</a:t>
            </a:r>
            <a:r>
              <a:rPr sz="1500" spc="5" dirty="0">
                <a:latin typeface="Calibri"/>
                <a:cs typeface="Calibri"/>
              </a:rPr>
              <a:t> </a:t>
            </a:r>
            <a:r>
              <a:rPr sz="1500" spc="-10" dirty="0">
                <a:latin typeface="Calibri"/>
                <a:cs typeface="Calibri"/>
              </a:rPr>
              <a:t>τ</a:t>
            </a:r>
            <a:r>
              <a:rPr sz="1500" dirty="0">
                <a:latin typeface="Calibri"/>
                <a:cs typeface="Calibri"/>
              </a:rPr>
              <a:t>ης</a:t>
            </a:r>
            <a:r>
              <a:rPr sz="1500" spc="-10" dirty="0">
                <a:latin typeface="Calibri"/>
                <a:cs typeface="Calibri"/>
              </a:rPr>
              <a:t> </a:t>
            </a:r>
            <a:r>
              <a:rPr sz="1500" dirty="0">
                <a:latin typeface="Calibri"/>
                <a:cs typeface="Calibri"/>
              </a:rPr>
              <a:t>α</a:t>
            </a:r>
            <a:r>
              <a:rPr sz="1500" spc="-10" dirty="0">
                <a:latin typeface="Calibri"/>
                <a:cs typeface="Calibri"/>
              </a:rPr>
              <a:t>π</a:t>
            </a:r>
            <a:r>
              <a:rPr sz="1500" dirty="0">
                <a:latin typeface="Calibri"/>
                <a:cs typeface="Calibri"/>
              </a:rPr>
              <a:t>ό</a:t>
            </a:r>
            <a:r>
              <a:rPr sz="1500" spc="-10" dirty="0">
                <a:latin typeface="Calibri"/>
                <a:cs typeface="Calibri"/>
              </a:rPr>
              <a:t>δ</a:t>
            </a:r>
            <a:r>
              <a:rPr sz="1500" dirty="0">
                <a:latin typeface="Calibri"/>
                <a:cs typeface="Calibri"/>
              </a:rPr>
              <a:t>ε</a:t>
            </a:r>
            <a:r>
              <a:rPr sz="1500" spc="-5" dirty="0">
                <a:latin typeface="Calibri"/>
                <a:cs typeface="Calibri"/>
              </a:rPr>
              <a:t>ι</a:t>
            </a:r>
            <a:r>
              <a:rPr sz="1500" dirty="0">
                <a:latin typeface="Calibri"/>
                <a:cs typeface="Calibri"/>
              </a:rPr>
              <a:t>ξης προαγοράς</a:t>
            </a:r>
            <a:r>
              <a:rPr sz="1500" spc="-30" dirty="0">
                <a:latin typeface="Calibri"/>
                <a:cs typeface="Calibri"/>
              </a:rPr>
              <a:t> </a:t>
            </a:r>
            <a:r>
              <a:rPr sz="1500" dirty="0">
                <a:latin typeface="Calibri"/>
                <a:cs typeface="Calibri"/>
              </a:rPr>
              <a:t>του </a:t>
            </a:r>
            <a:r>
              <a:rPr sz="1500" spc="-5" dirty="0">
                <a:latin typeface="Calibri"/>
                <a:cs typeface="Calibri"/>
              </a:rPr>
              <a:t>π</a:t>
            </a:r>
            <a:r>
              <a:rPr sz="1500" dirty="0">
                <a:latin typeface="Calibri"/>
                <a:cs typeface="Calibri"/>
              </a:rPr>
              <a:t>ρομη</a:t>
            </a:r>
            <a:r>
              <a:rPr sz="1500" spc="-5" dirty="0">
                <a:latin typeface="Calibri"/>
                <a:cs typeface="Calibri"/>
              </a:rPr>
              <a:t>θ</a:t>
            </a:r>
            <a:r>
              <a:rPr sz="1500" dirty="0">
                <a:latin typeface="Calibri"/>
                <a:cs typeface="Calibri"/>
              </a:rPr>
              <a:t>ευτή.</a:t>
            </a:r>
            <a:endParaRPr sz="1500">
              <a:latin typeface="Calibri"/>
              <a:cs typeface="Calibri"/>
            </a:endParaRPr>
          </a:p>
          <a:p>
            <a:pPr marL="216535" indent="-178435">
              <a:lnSpc>
                <a:spcPts val="1280"/>
              </a:lnSpc>
            </a:pPr>
            <a:r>
              <a:rPr sz="1500" spc="65" dirty="0">
                <a:latin typeface="Wingdings"/>
                <a:cs typeface="Wingdings"/>
              </a:rPr>
              <a:t></a:t>
            </a:r>
            <a:r>
              <a:rPr sz="1500" dirty="0">
                <a:latin typeface="Calibri"/>
                <a:cs typeface="Calibri"/>
              </a:rPr>
              <a:t>Δεν ε</a:t>
            </a:r>
            <a:r>
              <a:rPr sz="1500" spc="-10" dirty="0">
                <a:latin typeface="Calibri"/>
                <a:cs typeface="Calibri"/>
              </a:rPr>
              <a:t>π</a:t>
            </a:r>
            <a:r>
              <a:rPr sz="1500" dirty="0">
                <a:latin typeface="Calibri"/>
                <a:cs typeface="Calibri"/>
              </a:rPr>
              <a:t>ι</a:t>
            </a:r>
            <a:r>
              <a:rPr sz="1500" spc="-10" dirty="0">
                <a:latin typeface="Calibri"/>
                <a:cs typeface="Calibri"/>
              </a:rPr>
              <a:t>τ</a:t>
            </a:r>
            <a:r>
              <a:rPr sz="1500" dirty="0">
                <a:latin typeface="Calibri"/>
                <a:cs typeface="Calibri"/>
              </a:rPr>
              <a:t>ρέπεται η</a:t>
            </a:r>
            <a:r>
              <a:rPr sz="1500" spc="-5" dirty="0">
                <a:latin typeface="Calibri"/>
                <a:cs typeface="Calibri"/>
              </a:rPr>
              <a:t> </a:t>
            </a:r>
            <a:r>
              <a:rPr sz="1500" dirty="0">
                <a:latin typeface="Calibri"/>
                <a:cs typeface="Calibri"/>
              </a:rPr>
              <a:t>λει</a:t>
            </a:r>
            <a:r>
              <a:rPr sz="1500" spc="-10" dirty="0">
                <a:latin typeface="Calibri"/>
                <a:cs typeface="Calibri"/>
              </a:rPr>
              <a:t>τ</a:t>
            </a:r>
            <a:r>
              <a:rPr sz="1500" dirty="0">
                <a:latin typeface="Calibri"/>
                <a:cs typeface="Calibri"/>
              </a:rPr>
              <a:t>ουρ</a:t>
            </a:r>
            <a:r>
              <a:rPr sz="1500" spc="5" dirty="0">
                <a:latin typeface="Calibri"/>
                <a:cs typeface="Calibri"/>
              </a:rPr>
              <a:t>γ</a:t>
            </a:r>
            <a:r>
              <a:rPr sz="1500" dirty="0">
                <a:latin typeface="Calibri"/>
                <a:cs typeface="Calibri"/>
              </a:rPr>
              <a:t>ία </a:t>
            </a:r>
            <a:r>
              <a:rPr sz="1500" spc="-10" dirty="0">
                <a:latin typeface="Calibri"/>
                <a:cs typeface="Calibri"/>
              </a:rPr>
              <a:t> </a:t>
            </a:r>
            <a:r>
              <a:rPr sz="1500" dirty="0">
                <a:latin typeface="Calibri"/>
                <a:cs typeface="Calibri"/>
              </a:rPr>
              <a:t>τ</a:t>
            </a:r>
            <a:r>
              <a:rPr sz="1500" spc="-5" dirty="0">
                <a:latin typeface="Calibri"/>
                <a:cs typeface="Calibri"/>
              </a:rPr>
              <a:t>ω</a:t>
            </a:r>
            <a:r>
              <a:rPr sz="1500" dirty="0">
                <a:latin typeface="Calibri"/>
                <a:cs typeface="Calibri"/>
              </a:rPr>
              <a:t>ν</a:t>
            </a:r>
            <a:r>
              <a:rPr sz="1500" spc="5" dirty="0">
                <a:latin typeface="Calibri"/>
                <a:cs typeface="Calibri"/>
              </a:rPr>
              <a:t> </a:t>
            </a:r>
            <a:r>
              <a:rPr sz="1500" dirty="0">
                <a:latin typeface="Calibri"/>
                <a:cs typeface="Calibri"/>
              </a:rPr>
              <a:t>κατα</a:t>
            </a:r>
            <a:r>
              <a:rPr sz="1500" spc="-10" dirty="0">
                <a:latin typeface="Calibri"/>
                <a:cs typeface="Calibri"/>
              </a:rPr>
              <a:t>σ</a:t>
            </a:r>
            <a:r>
              <a:rPr sz="1500" dirty="0">
                <a:latin typeface="Calibri"/>
                <a:cs typeface="Calibri"/>
              </a:rPr>
              <a:t>τ</a:t>
            </a:r>
            <a:r>
              <a:rPr sz="1500" spc="-10" dirty="0">
                <a:latin typeface="Calibri"/>
                <a:cs typeface="Calibri"/>
              </a:rPr>
              <a:t>η</a:t>
            </a:r>
            <a:r>
              <a:rPr sz="1500" dirty="0">
                <a:latin typeface="Calibri"/>
                <a:cs typeface="Calibri"/>
              </a:rPr>
              <a:t>μάτ</a:t>
            </a:r>
            <a:r>
              <a:rPr sz="1500" spc="-5" dirty="0">
                <a:latin typeface="Calibri"/>
                <a:cs typeface="Calibri"/>
              </a:rPr>
              <a:t>ω</a:t>
            </a:r>
            <a:r>
              <a:rPr sz="1500" dirty="0">
                <a:latin typeface="Calibri"/>
                <a:cs typeface="Calibri"/>
              </a:rPr>
              <a:t>ν</a:t>
            </a:r>
            <a:r>
              <a:rPr sz="1500" spc="5" dirty="0">
                <a:latin typeface="Calibri"/>
                <a:cs typeface="Calibri"/>
              </a:rPr>
              <a:t> </a:t>
            </a:r>
            <a:r>
              <a:rPr sz="1500" spc="-10" dirty="0">
                <a:latin typeface="Calibri"/>
                <a:cs typeface="Calibri"/>
              </a:rPr>
              <a:t>σ</a:t>
            </a:r>
            <a:r>
              <a:rPr sz="1500" dirty="0">
                <a:latin typeface="Calibri"/>
                <a:cs typeface="Calibri"/>
              </a:rPr>
              <a:t>ε</a:t>
            </a:r>
            <a:r>
              <a:rPr sz="1500" spc="5" dirty="0">
                <a:latin typeface="Calibri"/>
                <a:cs typeface="Calibri"/>
              </a:rPr>
              <a:t> </a:t>
            </a:r>
            <a:r>
              <a:rPr sz="1500" dirty="0">
                <a:latin typeface="Calibri"/>
                <a:cs typeface="Calibri"/>
              </a:rPr>
              <a:t>κλει</a:t>
            </a:r>
            <a:r>
              <a:rPr sz="1500" spc="-10" dirty="0">
                <a:latin typeface="Calibri"/>
                <a:cs typeface="Calibri"/>
              </a:rPr>
              <a:t>σ</a:t>
            </a:r>
            <a:r>
              <a:rPr sz="1500" dirty="0">
                <a:latin typeface="Calibri"/>
                <a:cs typeface="Calibri"/>
              </a:rPr>
              <a:t>τά εμπο</a:t>
            </a:r>
            <a:r>
              <a:rPr sz="1500" spc="5" dirty="0">
                <a:latin typeface="Calibri"/>
                <a:cs typeface="Calibri"/>
              </a:rPr>
              <a:t>ρ</a:t>
            </a:r>
            <a:r>
              <a:rPr sz="1500" dirty="0">
                <a:latin typeface="Calibri"/>
                <a:cs typeface="Calibri"/>
              </a:rPr>
              <a:t>ικά κέν</a:t>
            </a:r>
            <a:r>
              <a:rPr sz="1500" spc="-10" dirty="0">
                <a:latin typeface="Calibri"/>
                <a:cs typeface="Calibri"/>
              </a:rPr>
              <a:t>τ</a:t>
            </a:r>
            <a:r>
              <a:rPr sz="1500" dirty="0">
                <a:latin typeface="Calibri"/>
                <a:cs typeface="Calibri"/>
              </a:rPr>
              <a:t>ρα</a:t>
            </a:r>
            <a:r>
              <a:rPr sz="1500" spc="25" dirty="0">
                <a:latin typeface="Calibri"/>
                <a:cs typeface="Calibri"/>
              </a:rPr>
              <a:t> </a:t>
            </a:r>
            <a:r>
              <a:rPr sz="1500" dirty="0">
                <a:latin typeface="Calibri"/>
                <a:cs typeface="Calibri"/>
              </a:rPr>
              <a:t>και</a:t>
            </a:r>
            <a:r>
              <a:rPr sz="1500" spc="5" dirty="0">
                <a:latin typeface="Calibri"/>
                <a:cs typeface="Calibri"/>
              </a:rPr>
              <a:t> </a:t>
            </a:r>
            <a:r>
              <a:rPr sz="1500" spc="-10" dirty="0">
                <a:latin typeface="Calibri"/>
                <a:cs typeface="Calibri"/>
              </a:rPr>
              <a:t>σ</a:t>
            </a:r>
            <a:r>
              <a:rPr sz="1500" dirty="0">
                <a:latin typeface="Calibri"/>
                <a:cs typeface="Calibri"/>
              </a:rPr>
              <a:t>ε</a:t>
            </a:r>
            <a:endParaRPr sz="1500">
              <a:latin typeface="Calibri"/>
              <a:cs typeface="Calibri"/>
            </a:endParaRPr>
          </a:p>
          <a:p>
            <a:pPr marR="58419" algn="ctr">
              <a:lnSpc>
                <a:spcPct val="100000"/>
              </a:lnSpc>
            </a:pPr>
            <a:r>
              <a:rPr sz="1500" dirty="0">
                <a:latin typeface="Calibri"/>
                <a:cs typeface="Calibri"/>
              </a:rPr>
              <a:t>ό</a:t>
            </a:r>
            <a:r>
              <a:rPr sz="1500" spc="-10" dirty="0">
                <a:latin typeface="Calibri"/>
                <a:cs typeface="Calibri"/>
              </a:rPr>
              <a:t>σ</a:t>
            </a:r>
            <a:r>
              <a:rPr sz="1500" dirty="0">
                <a:latin typeface="Calibri"/>
                <a:cs typeface="Calibri"/>
              </a:rPr>
              <a:t>α</a:t>
            </a:r>
            <a:r>
              <a:rPr sz="1500" spc="-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λειτουρ</a:t>
            </a:r>
            <a:r>
              <a:rPr sz="1600" spc="-20" dirty="0">
                <a:latin typeface="Calibri"/>
                <a:cs typeface="Calibri"/>
              </a:rPr>
              <a:t>γ</a:t>
            </a:r>
            <a:r>
              <a:rPr sz="1600" spc="-10" dirty="0">
                <a:latin typeface="Calibri"/>
                <a:cs typeface="Calibri"/>
              </a:rPr>
              <a:t>ούν</a:t>
            </a:r>
            <a:r>
              <a:rPr sz="1600" dirty="0">
                <a:latin typeface="Calibri"/>
                <a:cs typeface="Calibri"/>
              </a:rPr>
              <a:t> </a:t>
            </a:r>
            <a:r>
              <a:rPr sz="1500" dirty="0">
                <a:latin typeface="Calibri"/>
                <a:cs typeface="Calibri"/>
              </a:rPr>
              <a:t>με </a:t>
            </a:r>
            <a:r>
              <a:rPr sz="1500" spc="-15" dirty="0">
                <a:latin typeface="Calibri"/>
                <a:cs typeface="Calibri"/>
              </a:rPr>
              <a:t>σ</a:t>
            </a:r>
            <a:r>
              <a:rPr sz="1500" dirty="0">
                <a:latin typeface="Calibri"/>
                <a:cs typeface="Calibri"/>
              </a:rPr>
              <a:t>υμφω</a:t>
            </a:r>
            <a:r>
              <a:rPr sz="1500" spc="-10" dirty="0">
                <a:latin typeface="Calibri"/>
                <a:cs typeface="Calibri"/>
              </a:rPr>
              <a:t>ν</a:t>
            </a:r>
            <a:r>
              <a:rPr sz="1500" dirty="0">
                <a:latin typeface="Calibri"/>
                <a:cs typeface="Calibri"/>
              </a:rPr>
              <a:t>ί</a:t>
            </a:r>
            <a:r>
              <a:rPr sz="1500" spc="-5" dirty="0">
                <a:latin typeface="Calibri"/>
                <a:cs typeface="Calibri"/>
              </a:rPr>
              <a:t>ε</a:t>
            </a:r>
            <a:r>
              <a:rPr sz="1500" dirty="0">
                <a:latin typeface="Calibri"/>
                <a:cs typeface="Calibri"/>
              </a:rPr>
              <a:t>ς</a:t>
            </a:r>
            <a:r>
              <a:rPr sz="1500" spc="15" dirty="0">
                <a:latin typeface="Calibri"/>
                <a:cs typeface="Calibri"/>
              </a:rPr>
              <a:t> </a:t>
            </a:r>
            <a:r>
              <a:rPr sz="1500" dirty="0">
                <a:latin typeface="Calibri"/>
                <a:cs typeface="Calibri"/>
              </a:rPr>
              <a:t>-  </a:t>
            </a:r>
            <a:r>
              <a:rPr sz="1500" spc="-10" dirty="0">
                <a:latin typeface="Calibri"/>
                <a:cs typeface="Calibri"/>
              </a:rPr>
              <a:t>σ</a:t>
            </a:r>
            <a:r>
              <a:rPr sz="1500" dirty="0">
                <a:latin typeface="Calibri"/>
                <a:cs typeface="Calibri"/>
              </a:rPr>
              <a:t>υνεργασ</a:t>
            </a:r>
            <a:r>
              <a:rPr sz="1500" spc="-10" dirty="0">
                <a:latin typeface="Calibri"/>
                <a:cs typeface="Calibri"/>
              </a:rPr>
              <a:t>ί</a:t>
            </a:r>
            <a:r>
              <a:rPr sz="1500" dirty="0">
                <a:latin typeface="Calibri"/>
                <a:cs typeface="Calibri"/>
              </a:rPr>
              <a:t>α</a:t>
            </a:r>
            <a:r>
              <a:rPr sz="1500" spc="-10" dirty="0">
                <a:latin typeface="Calibri"/>
                <a:cs typeface="Calibri"/>
              </a:rPr>
              <a:t>ς</a:t>
            </a:r>
            <a:r>
              <a:rPr sz="1500" dirty="0">
                <a:latin typeface="Calibri"/>
                <a:cs typeface="Calibri"/>
              </a:rPr>
              <a:t>,</a:t>
            </a:r>
            <a:r>
              <a:rPr sz="1500" spc="15" dirty="0">
                <a:latin typeface="Calibri"/>
                <a:cs typeface="Calibri"/>
              </a:rPr>
              <a:t> </a:t>
            </a:r>
            <a:r>
              <a:rPr sz="1500" dirty="0">
                <a:latin typeface="Calibri"/>
                <a:cs typeface="Calibri"/>
              </a:rPr>
              <a:t>όλων</a:t>
            </a:r>
            <a:r>
              <a:rPr sz="1500" spc="-10" dirty="0">
                <a:latin typeface="Calibri"/>
                <a:cs typeface="Calibri"/>
              </a:rPr>
              <a:t> τ</a:t>
            </a:r>
            <a:r>
              <a:rPr sz="1500" dirty="0">
                <a:latin typeface="Calibri"/>
                <a:cs typeface="Calibri"/>
              </a:rPr>
              <a:t>ων κα</a:t>
            </a:r>
            <a:r>
              <a:rPr sz="1500" spc="-10" dirty="0">
                <a:latin typeface="Calibri"/>
                <a:cs typeface="Calibri"/>
              </a:rPr>
              <a:t>τ</a:t>
            </a:r>
            <a:r>
              <a:rPr sz="1500" dirty="0">
                <a:latin typeface="Calibri"/>
                <a:cs typeface="Calibri"/>
              </a:rPr>
              <a:t>α</a:t>
            </a:r>
            <a:r>
              <a:rPr sz="1500" spc="-10" dirty="0">
                <a:latin typeface="Calibri"/>
                <a:cs typeface="Calibri"/>
              </a:rPr>
              <a:t>στ</a:t>
            </a:r>
            <a:r>
              <a:rPr sz="1500" dirty="0">
                <a:latin typeface="Calibri"/>
                <a:cs typeface="Calibri"/>
              </a:rPr>
              <a:t>ημά</a:t>
            </a:r>
            <a:r>
              <a:rPr sz="1500" spc="-10" dirty="0">
                <a:latin typeface="Calibri"/>
                <a:cs typeface="Calibri"/>
              </a:rPr>
              <a:t>τ</a:t>
            </a:r>
            <a:r>
              <a:rPr sz="1500" dirty="0">
                <a:latin typeface="Calibri"/>
                <a:cs typeface="Calibri"/>
              </a:rPr>
              <a:t>ων λια</a:t>
            </a:r>
            <a:r>
              <a:rPr sz="1500" spc="-10" dirty="0">
                <a:latin typeface="Calibri"/>
                <a:cs typeface="Calibri"/>
              </a:rPr>
              <a:t>ν</a:t>
            </a:r>
            <a:r>
              <a:rPr sz="1500" dirty="0">
                <a:latin typeface="Calibri"/>
                <a:cs typeface="Calibri"/>
              </a:rPr>
              <a:t>ικού</a:t>
            </a:r>
            <a:endParaRPr sz="1500">
              <a:latin typeface="Calibri"/>
              <a:cs typeface="Calibri"/>
            </a:endParaRPr>
          </a:p>
          <a:p>
            <a:pPr marL="216535">
              <a:lnSpc>
                <a:spcPct val="100000"/>
              </a:lnSpc>
            </a:pPr>
            <a:r>
              <a:rPr sz="1500" dirty="0">
                <a:latin typeface="Calibri"/>
                <a:cs typeface="Calibri"/>
              </a:rPr>
              <a:t>εμπο</a:t>
            </a:r>
            <a:r>
              <a:rPr sz="1500" spc="5" dirty="0">
                <a:latin typeface="Calibri"/>
                <a:cs typeface="Calibri"/>
              </a:rPr>
              <a:t>ρ</a:t>
            </a:r>
            <a:r>
              <a:rPr sz="1500" dirty="0">
                <a:latin typeface="Calibri"/>
                <a:cs typeface="Calibri"/>
              </a:rPr>
              <a:t>ίου,</a:t>
            </a:r>
            <a:r>
              <a:rPr sz="1500" spc="-20" dirty="0">
                <a:latin typeface="Calibri"/>
                <a:cs typeface="Calibri"/>
              </a:rPr>
              <a:t> </a:t>
            </a:r>
            <a:r>
              <a:rPr sz="1500" dirty="0">
                <a:latin typeface="Calibri"/>
                <a:cs typeface="Calibri"/>
              </a:rPr>
              <a:t>τύπου</a:t>
            </a:r>
            <a:r>
              <a:rPr sz="1500" spc="-15" dirty="0">
                <a:latin typeface="Calibri"/>
                <a:cs typeface="Calibri"/>
              </a:rPr>
              <a:t> </a:t>
            </a:r>
            <a:r>
              <a:rPr sz="1500" dirty="0">
                <a:latin typeface="Calibri"/>
                <a:cs typeface="Calibri"/>
              </a:rPr>
              <a:t>«κατά</a:t>
            </a:r>
            <a:r>
              <a:rPr sz="1500" spc="-10" dirty="0">
                <a:latin typeface="Calibri"/>
                <a:cs typeface="Calibri"/>
              </a:rPr>
              <a:t>σ</a:t>
            </a:r>
            <a:r>
              <a:rPr sz="1500" dirty="0">
                <a:latin typeface="Calibri"/>
                <a:cs typeface="Calibri"/>
              </a:rPr>
              <a:t>τ</a:t>
            </a:r>
            <a:r>
              <a:rPr sz="1500" spc="-10" dirty="0">
                <a:latin typeface="Calibri"/>
                <a:cs typeface="Calibri"/>
              </a:rPr>
              <a:t>η</a:t>
            </a:r>
            <a:r>
              <a:rPr sz="1500" dirty="0">
                <a:latin typeface="Calibri"/>
                <a:cs typeface="Calibri"/>
              </a:rPr>
              <a:t>μα</a:t>
            </a:r>
            <a:r>
              <a:rPr sz="1500" spc="-15" dirty="0">
                <a:latin typeface="Calibri"/>
                <a:cs typeface="Calibri"/>
              </a:rPr>
              <a:t> </a:t>
            </a:r>
            <a:r>
              <a:rPr sz="1500" dirty="0">
                <a:latin typeface="Calibri"/>
                <a:cs typeface="Calibri"/>
              </a:rPr>
              <a:t>εν</a:t>
            </a:r>
            <a:r>
              <a:rPr sz="1500" spc="-10" dirty="0">
                <a:latin typeface="Calibri"/>
                <a:cs typeface="Calibri"/>
              </a:rPr>
              <a:t>τ</a:t>
            </a:r>
            <a:r>
              <a:rPr sz="1500" dirty="0">
                <a:latin typeface="Calibri"/>
                <a:cs typeface="Calibri"/>
              </a:rPr>
              <a:t>ός κατα</a:t>
            </a:r>
            <a:r>
              <a:rPr sz="1500" spc="-10" dirty="0">
                <a:latin typeface="Calibri"/>
                <a:cs typeface="Calibri"/>
              </a:rPr>
              <a:t>σ</a:t>
            </a:r>
            <a:r>
              <a:rPr sz="1500" dirty="0">
                <a:latin typeface="Calibri"/>
                <a:cs typeface="Calibri"/>
              </a:rPr>
              <a:t>τ</a:t>
            </a:r>
            <a:r>
              <a:rPr sz="1500" spc="-10" dirty="0">
                <a:latin typeface="Calibri"/>
                <a:cs typeface="Calibri"/>
              </a:rPr>
              <a:t>ή</a:t>
            </a:r>
            <a:r>
              <a:rPr sz="1500" dirty="0">
                <a:latin typeface="Calibri"/>
                <a:cs typeface="Calibri"/>
              </a:rPr>
              <a:t>ματο</a:t>
            </a:r>
            <a:r>
              <a:rPr sz="1500" spc="-10" dirty="0">
                <a:latin typeface="Calibri"/>
                <a:cs typeface="Calibri"/>
              </a:rPr>
              <a:t>ς</a:t>
            </a:r>
            <a:r>
              <a:rPr sz="1500" dirty="0">
                <a:latin typeface="Calibri"/>
                <a:cs typeface="Calibri"/>
              </a:rPr>
              <a:t>»</a:t>
            </a:r>
            <a:r>
              <a:rPr sz="1500" spc="-20" dirty="0">
                <a:latin typeface="Calibri"/>
                <a:cs typeface="Calibri"/>
              </a:rPr>
              <a:t> </a:t>
            </a:r>
            <a:r>
              <a:rPr sz="1500" spc="-5" dirty="0">
                <a:latin typeface="Calibri"/>
                <a:cs typeface="Calibri"/>
              </a:rPr>
              <a:t>(s</a:t>
            </a:r>
            <a:r>
              <a:rPr sz="1500" spc="5" dirty="0">
                <a:latin typeface="Calibri"/>
                <a:cs typeface="Calibri"/>
              </a:rPr>
              <a:t>h</a:t>
            </a:r>
            <a:r>
              <a:rPr sz="1500" spc="-5" dirty="0">
                <a:latin typeface="Calibri"/>
                <a:cs typeface="Calibri"/>
              </a:rPr>
              <a:t>o</a:t>
            </a:r>
            <a:r>
              <a:rPr sz="1500" dirty="0">
                <a:latin typeface="Calibri"/>
                <a:cs typeface="Calibri"/>
              </a:rPr>
              <a:t>ps</a:t>
            </a:r>
            <a:r>
              <a:rPr sz="1500" spc="-5" dirty="0">
                <a:latin typeface="Calibri"/>
                <a:cs typeface="Calibri"/>
              </a:rPr>
              <a:t>-</a:t>
            </a:r>
            <a:r>
              <a:rPr sz="1500" dirty="0">
                <a:latin typeface="Calibri"/>
                <a:cs typeface="Calibri"/>
              </a:rPr>
              <a:t>in</a:t>
            </a:r>
            <a:r>
              <a:rPr sz="1500" spc="-10" dirty="0">
                <a:latin typeface="Calibri"/>
                <a:cs typeface="Calibri"/>
              </a:rPr>
              <a:t> </a:t>
            </a:r>
            <a:r>
              <a:rPr sz="1500" spc="5" dirty="0">
                <a:latin typeface="Calibri"/>
                <a:cs typeface="Calibri"/>
              </a:rPr>
              <a:t>a</a:t>
            </a:r>
            <a:r>
              <a:rPr sz="1500" spc="-5" dirty="0">
                <a:latin typeface="Calibri"/>
                <a:cs typeface="Calibri"/>
              </a:rPr>
              <a:t>-s</a:t>
            </a:r>
            <a:r>
              <a:rPr sz="1500" dirty="0">
                <a:latin typeface="Calibri"/>
                <a:cs typeface="Calibri"/>
              </a:rPr>
              <a:t>h</a:t>
            </a:r>
            <a:r>
              <a:rPr sz="1500" spc="-5" dirty="0">
                <a:latin typeface="Calibri"/>
                <a:cs typeface="Calibri"/>
              </a:rPr>
              <a:t>o</a:t>
            </a:r>
            <a:r>
              <a:rPr sz="1500" dirty="0">
                <a:latin typeface="Calibri"/>
                <a:cs typeface="Calibri"/>
              </a:rPr>
              <a:t>p).</a:t>
            </a:r>
            <a:endParaRPr sz="15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721355" y="1583055"/>
            <a:ext cx="1523365" cy="2159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500" b="1" dirty="0">
                <a:latin typeface="Calibri"/>
                <a:cs typeface="Calibri"/>
              </a:rPr>
              <a:t>Ει</a:t>
            </a:r>
            <a:r>
              <a:rPr sz="1500" b="1" spc="5" dirty="0">
                <a:latin typeface="Calibri"/>
                <a:cs typeface="Calibri"/>
              </a:rPr>
              <a:t>δ</a:t>
            </a:r>
            <a:r>
              <a:rPr sz="1500" b="1" dirty="0">
                <a:latin typeface="Calibri"/>
                <a:cs typeface="Calibri"/>
              </a:rPr>
              <a:t>ικές Απαιτήσεις</a:t>
            </a:r>
            <a:endParaRPr sz="15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320800" y="1436865"/>
            <a:ext cx="1196340" cy="492759"/>
          </a:xfrm>
          <a:prstGeom prst="rect">
            <a:avLst/>
          </a:prstGeom>
          <a:solidFill>
            <a:srgbClr val="417A85"/>
          </a:solidFill>
        </p:spPr>
        <p:txBody>
          <a:bodyPr vert="horz" wrap="square" lIns="0" tIns="0" rIns="0" bIns="0" rtlCol="0">
            <a:spAutoFit/>
          </a:bodyPr>
          <a:lstStyle/>
          <a:p>
            <a:pPr marL="127000" marR="93345" indent="269240">
              <a:lnSpc>
                <a:spcPct val="100000"/>
              </a:lnSpc>
            </a:pPr>
            <a:r>
              <a:rPr sz="1500" b="1" dirty="0">
                <a:solidFill>
                  <a:srgbClr val="FFFFFF"/>
                </a:solidFill>
                <a:latin typeface="Calibri"/>
                <a:cs typeface="Calibri"/>
              </a:rPr>
              <a:t>Εί</a:t>
            </a:r>
            <a:r>
              <a:rPr sz="1500" b="1" spc="5" dirty="0">
                <a:solidFill>
                  <a:srgbClr val="FFFFFF"/>
                </a:solidFill>
                <a:latin typeface="Calibri"/>
                <a:cs typeface="Calibri"/>
              </a:rPr>
              <a:t>δ</a:t>
            </a:r>
            <a:r>
              <a:rPr sz="1500" b="1" dirty="0">
                <a:solidFill>
                  <a:srgbClr val="FFFFFF"/>
                </a:solidFill>
                <a:latin typeface="Calibri"/>
                <a:cs typeface="Calibri"/>
              </a:rPr>
              <a:t>ος ε</a:t>
            </a:r>
            <a:r>
              <a:rPr sz="1500" b="1" spc="-10" dirty="0">
                <a:solidFill>
                  <a:srgbClr val="FFFFFF"/>
                </a:solidFill>
                <a:latin typeface="Calibri"/>
                <a:cs typeface="Calibri"/>
              </a:rPr>
              <a:t>π</a:t>
            </a:r>
            <a:r>
              <a:rPr sz="1500" b="1" dirty="0">
                <a:solidFill>
                  <a:srgbClr val="FFFFFF"/>
                </a:solidFill>
                <a:latin typeface="Calibri"/>
                <a:cs typeface="Calibri"/>
              </a:rPr>
              <a:t>ιχείρη</a:t>
            </a:r>
            <a:r>
              <a:rPr sz="1500" b="1" spc="-5" dirty="0">
                <a:solidFill>
                  <a:srgbClr val="FFFFFF"/>
                </a:solidFill>
                <a:latin typeface="Calibri"/>
                <a:cs typeface="Calibri"/>
              </a:rPr>
              <a:t>σ</a:t>
            </a:r>
            <a:r>
              <a:rPr sz="1500" b="1" dirty="0">
                <a:solidFill>
                  <a:srgbClr val="FFFFFF"/>
                </a:solidFill>
                <a:latin typeface="Calibri"/>
                <a:cs typeface="Calibri"/>
              </a:rPr>
              <a:t>ης</a:t>
            </a:r>
            <a:endParaRPr sz="1500">
              <a:latin typeface="Calibri"/>
              <a:cs typeface="Calibri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2612517" y="1959470"/>
            <a:ext cx="7223759" cy="810260"/>
          </a:xfrm>
          <a:custGeom>
            <a:avLst/>
            <a:gdLst/>
            <a:ahLst/>
            <a:cxnLst/>
            <a:rect l="l" t="t" r="r" b="b"/>
            <a:pathLst>
              <a:path w="7223759" h="810260">
                <a:moveTo>
                  <a:pt x="0" y="809891"/>
                </a:moveTo>
                <a:lnTo>
                  <a:pt x="7223759" y="809891"/>
                </a:lnTo>
                <a:lnTo>
                  <a:pt x="7223759" y="0"/>
                </a:lnTo>
                <a:lnTo>
                  <a:pt x="0" y="0"/>
                </a:lnTo>
                <a:lnTo>
                  <a:pt x="0" y="809891"/>
                </a:lnTo>
                <a:close/>
              </a:path>
            </a:pathLst>
          </a:custGeom>
          <a:solidFill>
            <a:srgbClr val="DEEBE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2638551" y="5786844"/>
            <a:ext cx="7195820" cy="796925"/>
          </a:xfrm>
          <a:custGeom>
            <a:avLst/>
            <a:gdLst/>
            <a:ahLst/>
            <a:cxnLst/>
            <a:rect l="l" t="t" r="r" b="b"/>
            <a:pathLst>
              <a:path w="7195820" h="796925">
                <a:moveTo>
                  <a:pt x="0" y="796836"/>
                </a:moveTo>
                <a:lnTo>
                  <a:pt x="7195693" y="796836"/>
                </a:lnTo>
                <a:lnTo>
                  <a:pt x="7195693" y="0"/>
                </a:lnTo>
                <a:lnTo>
                  <a:pt x="0" y="0"/>
                </a:lnTo>
                <a:lnTo>
                  <a:pt x="0" y="796836"/>
                </a:lnTo>
                <a:close/>
              </a:path>
            </a:pathLst>
          </a:custGeom>
          <a:solidFill>
            <a:srgbClr val="DEEBE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11668886" y="6512624"/>
            <a:ext cx="107950" cy="127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z="800" dirty="0">
                <a:latin typeface="Arial"/>
                <a:cs typeface="Arial"/>
              </a:rPr>
              <a:t>9</a:t>
            </a:fld>
            <a:endParaRPr sz="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699</Words>
  <Application>Microsoft Office PowerPoint</Application>
  <PresentationFormat>Custom</PresentationFormat>
  <Paragraphs>123</Paragraphs>
  <Slides>13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PowerPoint Presentation</vt:lpstr>
      <vt:lpstr>2o Στάδιο –13 και 14 Δεκεμβρίου</vt:lpstr>
      <vt:lpstr>PowerPoint Presentation</vt:lpstr>
      <vt:lpstr>PowerPoint Presentation</vt:lpstr>
      <vt:lpstr>PowerPoint Presentation</vt:lpstr>
      <vt:lpstr>2o Στάδιο –13 και 14 Δεκεμβρίου</vt:lpstr>
      <vt:lpstr>2o Στάδιο – 14 Δεκεμβρίου</vt:lpstr>
      <vt:lpstr>2o Στάδιο – 14 Δεκεμβρίου</vt:lpstr>
      <vt:lpstr>PowerPoint Presentation</vt:lpstr>
      <vt:lpstr>Κυρώσεις</vt:lpstr>
      <vt:lpstr>Όργανα Επιβολής Κυρώσεων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Δήμα, Μαριέττα</dc:creator>
  <cp:lastModifiedBy>Pantelis</cp:lastModifiedBy>
  <cp:revision>1</cp:revision>
  <dcterms:created xsi:type="dcterms:W3CDTF">2020-12-11T10:15:47Z</dcterms:created>
  <dcterms:modified xsi:type="dcterms:W3CDTF">2020-12-11T09:19:44Z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2020-12-11T00:00:00Z</vt:filetime>
  </property>
  <property fmtid="{D5CDD505-2E9C-101B-9397-08002B2CF9AE}" pid="3" name="LastSaved">
    <vt:filetime>2020-12-11T00:00:00Z</vt:filetime>
  </property>
</Properties>
</file>